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3" r:id="rId1"/>
  </p:sldMasterIdLst>
  <p:sldIdLst>
    <p:sldId id="448" r:id="rId2"/>
    <p:sldId id="335" r:id="rId3"/>
    <p:sldId id="337" r:id="rId4"/>
    <p:sldId id="338" r:id="rId5"/>
    <p:sldId id="340" r:id="rId6"/>
    <p:sldId id="376" r:id="rId7"/>
    <p:sldId id="343" r:id="rId8"/>
    <p:sldId id="339" r:id="rId9"/>
    <p:sldId id="341" r:id="rId10"/>
    <p:sldId id="342" r:id="rId11"/>
    <p:sldId id="336" r:id="rId12"/>
    <p:sldId id="344" r:id="rId13"/>
    <p:sldId id="370" r:id="rId14"/>
    <p:sldId id="394" r:id="rId15"/>
    <p:sldId id="396" r:id="rId16"/>
    <p:sldId id="397" r:id="rId17"/>
    <p:sldId id="371" r:id="rId18"/>
    <p:sldId id="388" r:id="rId19"/>
    <p:sldId id="369" r:id="rId20"/>
    <p:sldId id="352" r:id="rId21"/>
    <p:sldId id="372" r:id="rId22"/>
    <p:sldId id="373" r:id="rId23"/>
    <p:sldId id="374" r:id="rId24"/>
    <p:sldId id="395" r:id="rId25"/>
    <p:sldId id="377" r:id="rId26"/>
    <p:sldId id="399" r:id="rId27"/>
    <p:sldId id="398" r:id="rId28"/>
    <p:sldId id="345" r:id="rId29"/>
    <p:sldId id="348" r:id="rId30"/>
    <p:sldId id="349" r:id="rId31"/>
    <p:sldId id="350" r:id="rId32"/>
    <p:sldId id="353" r:id="rId33"/>
    <p:sldId id="354" r:id="rId34"/>
    <p:sldId id="355" r:id="rId35"/>
    <p:sldId id="356" r:id="rId36"/>
    <p:sldId id="358" r:id="rId37"/>
    <p:sldId id="359" r:id="rId38"/>
    <p:sldId id="360" r:id="rId39"/>
    <p:sldId id="361" r:id="rId40"/>
    <p:sldId id="363" r:id="rId41"/>
    <p:sldId id="357" r:id="rId42"/>
    <p:sldId id="362" r:id="rId43"/>
    <p:sldId id="364" r:id="rId44"/>
    <p:sldId id="365" r:id="rId45"/>
    <p:sldId id="366" r:id="rId46"/>
    <p:sldId id="367" r:id="rId47"/>
    <p:sldId id="368" r:id="rId48"/>
    <p:sldId id="378" r:id="rId49"/>
    <p:sldId id="379" r:id="rId50"/>
    <p:sldId id="380" r:id="rId51"/>
    <p:sldId id="381" r:id="rId52"/>
    <p:sldId id="420" r:id="rId53"/>
    <p:sldId id="421" r:id="rId54"/>
    <p:sldId id="449" r:id="rId55"/>
    <p:sldId id="423" r:id="rId56"/>
    <p:sldId id="382" r:id="rId57"/>
    <p:sldId id="383" r:id="rId58"/>
    <p:sldId id="385" r:id="rId59"/>
    <p:sldId id="384" r:id="rId60"/>
    <p:sldId id="386" r:id="rId61"/>
    <p:sldId id="387" r:id="rId62"/>
    <p:sldId id="389" r:id="rId63"/>
    <p:sldId id="390" r:id="rId64"/>
    <p:sldId id="391" r:id="rId65"/>
    <p:sldId id="392" r:id="rId66"/>
    <p:sldId id="393" r:id="rId67"/>
    <p:sldId id="400" r:id="rId68"/>
    <p:sldId id="401" r:id="rId69"/>
    <p:sldId id="402" r:id="rId70"/>
    <p:sldId id="403" r:id="rId71"/>
    <p:sldId id="404" r:id="rId72"/>
    <p:sldId id="405" r:id="rId73"/>
    <p:sldId id="406" r:id="rId74"/>
    <p:sldId id="407" r:id="rId75"/>
    <p:sldId id="408" r:id="rId76"/>
    <p:sldId id="409" r:id="rId77"/>
    <p:sldId id="411" r:id="rId78"/>
    <p:sldId id="412" r:id="rId79"/>
    <p:sldId id="413" r:id="rId80"/>
    <p:sldId id="419" r:id="rId81"/>
    <p:sldId id="414" r:id="rId82"/>
    <p:sldId id="415" r:id="rId83"/>
    <p:sldId id="416" r:id="rId84"/>
    <p:sldId id="417" r:id="rId85"/>
    <p:sldId id="418" r:id="rId86"/>
    <p:sldId id="424" r:id="rId87"/>
    <p:sldId id="425" r:id="rId88"/>
    <p:sldId id="450" r:id="rId89"/>
    <p:sldId id="451" r:id="rId90"/>
    <p:sldId id="426" r:id="rId91"/>
    <p:sldId id="427" r:id="rId92"/>
    <p:sldId id="428" r:id="rId93"/>
    <p:sldId id="429" r:id="rId94"/>
    <p:sldId id="430" r:id="rId95"/>
    <p:sldId id="431" r:id="rId96"/>
    <p:sldId id="432" r:id="rId97"/>
    <p:sldId id="433" r:id="rId98"/>
    <p:sldId id="434" r:id="rId99"/>
    <p:sldId id="435" r:id="rId100"/>
    <p:sldId id="436" r:id="rId101"/>
    <p:sldId id="445" r:id="rId102"/>
    <p:sldId id="439" r:id="rId103"/>
    <p:sldId id="440" r:id="rId104"/>
    <p:sldId id="437" r:id="rId105"/>
    <p:sldId id="441" r:id="rId106"/>
    <p:sldId id="438" r:id="rId107"/>
    <p:sldId id="442" r:id="rId108"/>
    <p:sldId id="443" r:id="rId109"/>
    <p:sldId id="444" r:id="rId110"/>
    <p:sldId id="446" r:id="rId111"/>
    <p:sldId id="447" r:id="rId112"/>
    <p:sldId id="347" r:id="rId113"/>
    <p:sldId id="346" r:id="rId114"/>
  </p:sldIdLst>
  <p:sldSz cx="12192000" cy="6858000"/>
  <p:notesSz cx="6858000" cy="9144000"/>
  <p:embeddedFontLst>
    <p:embeddedFont>
      <p:font typeface="AppleSDGothicNeoH00" panose="020B0604020202020204" charset="-128"/>
      <p:regular r:id="rId115"/>
    </p:embeddedFont>
    <p:embeddedFont>
      <p:font typeface="AppleSDGothicNeoR00" panose="020B0604020202020204" charset="-128"/>
      <p:regular r:id="rId116"/>
    </p:embeddedFont>
    <p:embeddedFont>
      <p:font typeface="맑은 고딕" panose="020B0503020000020004" pitchFamily="34" charset="-127"/>
      <p:regular r:id="rId117"/>
      <p:bold r:id="rId118"/>
    </p:embeddedFont>
    <p:embeddedFont>
      <p:font typeface="Arial Unicode MS" panose="020B0604020202020204" pitchFamily="34" charset="-128"/>
      <p:regular r:id="rId1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FF1"/>
    <a:srgbClr val="38B6FF"/>
    <a:srgbClr val="FF914D"/>
    <a:srgbClr val="FFDF59"/>
    <a:srgbClr val="FF5757"/>
    <a:srgbClr val="F4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1CA01D-B265-4E45-B265-1E18893D7A92}" v="314" dt="2022-07-18T20:12:31.729"/>
    <p1510:client id="{BF341781-85A2-4774-A5A6-1B5573A22D7F}" v="3" dt="2022-10-07T08:16:50.4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86" autoAdjust="0"/>
    <p:restoredTop sz="94660"/>
  </p:normalViewPr>
  <p:slideViewPr>
    <p:cSldViewPr snapToGrid="0">
      <p:cViewPr varScale="1">
        <p:scale>
          <a:sx n="193" d="100"/>
          <a:sy n="193" d="100"/>
        </p:scale>
        <p:origin x="134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font" Target="fonts/font3.fntdata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font" Target="fonts/font4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microsoft.com/office/2016/11/relationships/changesInfo" Target="changesInfos/changesInfo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font" Target="fonts/font5.fntdata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presProps" Target="presProps.xml"/><Relationship Id="rId125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font" Target="fonts/font1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viewProps" Target="view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서현" userId="a9f8075b-e146-49eb-ac59-67d2acd4cb95" providerId="ADAL" clId="{159A27A7-16C6-4F82-8809-DF8DE9D6E8AF}"/>
    <pc:docChg chg="undo redo custSel addSld delSld modSld sldOrd">
      <pc:chgData name="이서현" userId="a9f8075b-e146-49eb-ac59-67d2acd4cb95" providerId="ADAL" clId="{159A27A7-16C6-4F82-8809-DF8DE9D6E8AF}" dt="2022-07-12T02:50:02.704" v="1356" actId="14100"/>
      <pc:docMkLst>
        <pc:docMk/>
      </pc:docMkLst>
      <pc:sldChg chg="add del">
        <pc:chgData name="이서현" userId="a9f8075b-e146-49eb-ac59-67d2acd4cb95" providerId="ADAL" clId="{159A27A7-16C6-4F82-8809-DF8DE9D6E8AF}" dt="2022-07-12T02:14:59.443" v="307" actId="2696"/>
        <pc:sldMkLst>
          <pc:docMk/>
          <pc:sldMk cId="2450596423" sldId="256"/>
        </pc:sldMkLst>
      </pc:sldChg>
      <pc:sldChg chg="addSp delSp modSp mod">
        <pc:chgData name="이서현" userId="a9f8075b-e146-49eb-ac59-67d2acd4cb95" providerId="ADAL" clId="{159A27A7-16C6-4F82-8809-DF8DE9D6E8AF}" dt="2022-07-12T02:27:46.667" v="680" actId="1076"/>
        <pc:sldMkLst>
          <pc:docMk/>
          <pc:sldMk cId="1806586286" sldId="323"/>
        </pc:sldMkLst>
        <pc:picChg chg="del mod">
          <ac:chgData name="이서현" userId="a9f8075b-e146-49eb-ac59-67d2acd4cb95" providerId="ADAL" clId="{159A27A7-16C6-4F82-8809-DF8DE9D6E8AF}" dt="2022-07-12T02:27:35.277" v="677" actId="478"/>
          <ac:picMkLst>
            <pc:docMk/>
            <pc:sldMk cId="1806586286" sldId="323"/>
            <ac:picMk id="4" creationId="{41857386-187D-7B95-9F72-E14EAED68161}"/>
          </ac:picMkLst>
        </pc:picChg>
        <pc:picChg chg="add mod">
          <ac:chgData name="이서현" userId="a9f8075b-e146-49eb-ac59-67d2acd4cb95" providerId="ADAL" clId="{159A27A7-16C6-4F82-8809-DF8DE9D6E8AF}" dt="2022-07-12T02:27:46.667" v="680" actId="1076"/>
          <ac:picMkLst>
            <pc:docMk/>
            <pc:sldMk cId="1806586286" sldId="323"/>
            <ac:picMk id="5" creationId="{C09E25C8-1258-EA4A-EC19-4D93C30DAA7A}"/>
          </ac:picMkLst>
        </pc:picChg>
      </pc:sldChg>
      <pc:sldChg chg="addSp modSp mod">
        <pc:chgData name="이서현" userId="a9f8075b-e146-49eb-ac59-67d2acd4cb95" providerId="ADAL" clId="{159A27A7-16C6-4F82-8809-DF8DE9D6E8AF}" dt="2022-07-12T01:58:10.656" v="35" actId="14100"/>
        <pc:sldMkLst>
          <pc:docMk/>
          <pc:sldMk cId="2241002741" sldId="335"/>
        </pc:sldMkLst>
        <pc:spChg chg="add mod">
          <ac:chgData name="이서현" userId="a9f8075b-e146-49eb-ac59-67d2acd4cb95" providerId="ADAL" clId="{159A27A7-16C6-4F82-8809-DF8DE9D6E8AF}" dt="2022-07-12T01:58:10.656" v="35" actId="14100"/>
          <ac:spMkLst>
            <pc:docMk/>
            <pc:sldMk cId="2241002741" sldId="335"/>
            <ac:spMk id="4" creationId="{118871A4-E908-9A5F-68A8-78A75E1C5651}"/>
          </ac:spMkLst>
        </pc:spChg>
      </pc:sldChg>
      <pc:sldChg chg="modSp add mod ord">
        <pc:chgData name="이서현" userId="a9f8075b-e146-49eb-ac59-67d2acd4cb95" providerId="ADAL" clId="{159A27A7-16C6-4F82-8809-DF8DE9D6E8AF}" dt="2022-07-12T01:59:23.410" v="47"/>
        <pc:sldMkLst>
          <pc:docMk/>
          <pc:sldMk cId="408475039" sldId="336"/>
        </pc:sldMkLst>
        <pc:spChg chg="mod">
          <ac:chgData name="이서현" userId="a9f8075b-e146-49eb-ac59-67d2acd4cb95" providerId="ADAL" clId="{159A27A7-16C6-4F82-8809-DF8DE9D6E8AF}" dt="2022-07-12T01:57:08.492" v="16" actId="14100"/>
          <ac:spMkLst>
            <pc:docMk/>
            <pc:sldMk cId="408475039" sldId="336"/>
            <ac:spMk id="4" creationId="{118871A4-E908-9A5F-68A8-78A75E1C5651}"/>
          </ac:spMkLst>
        </pc:spChg>
      </pc:sldChg>
      <pc:sldChg chg="addSp modSp add mod ord">
        <pc:chgData name="이서현" userId="a9f8075b-e146-49eb-ac59-67d2acd4cb95" providerId="ADAL" clId="{159A27A7-16C6-4F82-8809-DF8DE9D6E8AF}" dt="2022-07-12T02:05:58.654" v="149" actId="14100"/>
        <pc:sldMkLst>
          <pc:docMk/>
          <pc:sldMk cId="1497518005" sldId="337"/>
        </pc:sldMkLst>
        <pc:spChg chg="add mod">
          <ac:chgData name="이서현" userId="a9f8075b-e146-49eb-ac59-67d2acd4cb95" providerId="ADAL" clId="{159A27A7-16C6-4F82-8809-DF8DE9D6E8AF}" dt="2022-07-12T02:05:51.169" v="134" actId="1076"/>
          <ac:spMkLst>
            <pc:docMk/>
            <pc:sldMk cId="1497518005" sldId="337"/>
            <ac:spMk id="3" creationId="{9350B310-3B72-3641-F8C3-B49FADAEF042}"/>
          </ac:spMkLst>
        </pc:spChg>
        <pc:spChg chg="mod">
          <ac:chgData name="이서현" userId="a9f8075b-e146-49eb-ac59-67d2acd4cb95" providerId="ADAL" clId="{159A27A7-16C6-4F82-8809-DF8DE9D6E8AF}" dt="2022-07-12T02:05:58.654" v="149" actId="14100"/>
          <ac:spMkLst>
            <pc:docMk/>
            <pc:sldMk cId="1497518005" sldId="337"/>
            <ac:spMk id="4" creationId="{118871A4-E908-9A5F-68A8-78A75E1C5651}"/>
          </ac:spMkLst>
        </pc:spChg>
      </pc:sldChg>
      <pc:sldChg chg="addSp modSp add mod">
        <pc:chgData name="이서현" userId="a9f8075b-e146-49eb-ac59-67d2acd4cb95" providerId="ADAL" clId="{159A27A7-16C6-4F82-8809-DF8DE9D6E8AF}" dt="2022-07-12T02:05:03.019" v="131"/>
        <pc:sldMkLst>
          <pc:docMk/>
          <pc:sldMk cId="1014645868" sldId="338"/>
        </pc:sldMkLst>
        <pc:spChg chg="mod">
          <ac:chgData name="이서현" userId="a9f8075b-e146-49eb-ac59-67d2acd4cb95" providerId="ADAL" clId="{159A27A7-16C6-4F82-8809-DF8DE9D6E8AF}" dt="2022-07-12T02:05:03.019" v="131"/>
          <ac:spMkLst>
            <pc:docMk/>
            <pc:sldMk cId="1014645868" sldId="338"/>
            <ac:spMk id="4" creationId="{118871A4-E908-9A5F-68A8-78A75E1C5651}"/>
          </ac:spMkLst>
        </pc:spChg>
        <pc:spChg chg="add mod">
          <ac:chgData name="이서현" userId="a9f8075b-e146-49eb-ac59-67d2acd4cb95" providerId="ADAL" clId="{159A27A7-16C6-4F82-8809-DF8DE9D6E8AF}" dt="2022-07-12T02:03:56.056" v="117" actId="20577"/>
          <ac:spMkLst>
            <pc:docMk/>
            <pc:sldMk cId="1014645868" sldId="338"/>
            <ac:spMk id="5" creationId="{DD9DF5D7-D769-5E4B-0EB8-F0DD327415F9}"/>
          </ac:spMkLst>
        </pc:spChg>
      </pc:sldChg>
      <pc:sldChg chg="modSp add mod">
        <pc:chgData name="이서현" userId="a9f8075b-e146-49eb-ac59-67d2acd4cb95" providerId="ADAL" clId="{159A27A7-16C6-4F82-8809-DF8DE9D6E8AF}" dt="2022-07-12T02:03:17.664" v="102" actId="14100"/>
        <pc:sldMkLst>
          <pc:docMk/>
          <pc:sldMk cId="4102713190" sldId="339"/>
        </pc:sldMkLst>
        <pc:spChg chg="mod">
          <ac:chgData name="이서현" userId="a9f8075b-e146-49eb-ac59-67d2acd4cb95" providerId="ADAL" clId="{159A27A7-16C6-4F82-8809-DF8DE9D6E8AF}" dt="2022-07-12T02:03:17.664" v="102" actId="14100"/>
          <ac:spMkLst>
            <pc:docMk/>
            <pc:sldMk cId="4102713190" sldId="339"/>
            <ac:spMk id="4" creationId="{118871A4-E908-9A5F-68A8-78A75E1C5651}"/>
          </ac:spMkLst>
        </pc:spChg>
        <pc:spChg chg="mod">
          <ac:chgData name="이서현" userId="a9f8075b-e146-49eb-ac59-67d2acd4cb95" providerId="ADAL" clId="{159A27A7-16C6-4F82-8809-DF8DE9D6E8AF}" dt="2022-07-12T02:02:25.452" v="92"/>
          <ac:spMkLst>
            <pc:docMk/>
            <pc:sldMk cId="4102713190" sldId="339"/>
            <ac:spMk id="5" creationId="{DD9DF5D7-D769-5E4B-0EB8-F0DD327415F9}"/>
          </ac:spMkLst>
        </pc:spChg>
      </pc:sldChg>
      <pc:sldChg chg="add">
        <pc:chgData name="이서현" userId="a9f8075b-e146-49eb-ac59-67d2acd4cb95" providerId="ADAL" clId="{159A27A7-16C6-4F82-8809-DF8DE9D6E8AF}" dt="2022-07-12T02:05:05.817" v="132"/>
        <pc:sldMkLst>
          <pc:docMk/>
          <pc:sldMk cId="4179273938" sldId="340"/>
        </pc:sldMkLst>
      </pc:sldChg>
      <pc:sldChg chg="modSp add mod">
        <pc:chgData name="이서현" userId="a9f8075b-e146-49eb-ac59-67d2acd4cb95" providerId="ADAL" clId="{159A27A7-16C6-4F82-8809-DF8DE9D6E8AF}" dt="2022-07-12T02:07:31.591" v="163" actId="20577"/>
        <pc:sldMkLst>
          <pc:docMk/>
          <pc:sldMk cId="2414579081" sldId="341"/>
        </pc:sldMkLst>
        <pc:spChg chg="mod">
          <ac:chgData name="이서현" userId="a9f8075b-e146-49eb-ac59-67d2acd4cb95" providerId="ADAL" clId="{159A27A7-16C6-4F82-8809-DF8DE9D6E8AF}" dt="2022-07-12T02:07:24.351" v="159" actId="1076"/>
          <ac:spMkLst>
            <pc:docMk/>
            <pc:sldMk cId="2414579081" sldId="341"/>
            <ac:spMk id="4" creationId="{118871A4-E908-9A5F-68A8-78A75E1C5651}"/>
          </ac:spMkLst>
        </pc:spChg>
        <pc:spChg chg="mod">
          <ac:chgData name="이서현" userId="a9f8075b-e146-49eb-ac59-67d2acd4cb95" providerId="ADAL" clId="{159A27A7-16C6-4F82-8809-DF8DE9D6E8AF}" dt="2022-07-12T02:07:31.591" v="163" actId="20577"/>
          <ac:spMkLst>
            <pc:docMk/>
            <pc:sldMk cId="2414579081" sldId="341"/>
            <ac:spMk id="5" creationId="{DD9DF5D7-D769-5E4B-0EB8-F0DD327415F9}"/>
          </ac:spMkLst>
        </pc:spChg>
      </pc:sldChg>
      <pc:sldChg chg="modSp add mod">
        <pc:chgData name="이서현" userId="a9f8075b-e146-49eb-ac59-67d2acd4cb95" providerId="ADAL" clId="{159A27A7-16C6-4F82-8809-DF8DE9D6E8AF}" dt="2022-07-12T02:09:15.616" v="185" actId="20577"/>
        <pc:sldMkLst>
          <pc:docMk/>
          <pc:sldMk cId="2246892015" sldId="342"/>
        </pc:sldMkLst>
        <pc:spChg chg="mod">
          <ac:chgData name="이서현" userId="a9f8075b-e146-49eb-ac59-67d2acd4cb95" providerId="ADAL" clId="{159A27A7-16C6-4F82-8809-DF8DE9D6E8AF}" dt="2022-07-12T02:08:28.161" v="175" actId="20577"/>
          <ac:spMkLst>
            <pc:docMk/>
            <pc:sldMk cId="2246892015" sldId="342"/>
            <ac:spMk id="4" creationId="{118871A4-E908-9A5F-68A8-78A75E1C5651}"/>
          </ac:spMkLst>
        </pc:spChg>
        <pc:spChg chg="mod">
          <ac:chgData name="이서현" userId="a9f8075b-e146-49eb-ac59-67d2acd4cb95" providerId="ADAL" clId="{159A27A7-16C6-4F82-8809-DF8DE9D6E8AF}" dt="2022-07-12T02:09:15.616" v="185" actId="20577"/>
          <ac:spMkLst>
            <pc:docMk/>
            <pc:sldMk cId="2246892015" sldId="342"/>
            <ac:spMk id="5" creationId="{DD9DF5D7-D769-5E4B-0EB8-F0DD327415F9}"/>
          </ac:spMkLst>
        </pc:spChg>
      </pc:sldChg>
      <pc:sldChg chg="modSp add mod ord">
        <pc:chgData name="이서현" userId="a9f8075b-e146-49eb-ac59-67d2acd4cb95" providerId="ADAL" clId="{159A27A7-16C6-4F82-8809-DF8DE9D6E8AF}" dt="2022-07-12T02:10:42.916" v="251" actId="14100"/>
        <pc:sldMkLst>
          <pc:docMk/>
          <pc:sldMk cId="3867199282" sldId="343"/>
        </pc:sldMkLst>
        <pc:spChg chg="mod">
          <ac:chgData name="이서현" userId="a9f8075b-e146-49eb-ac59-67d2acd4cb95" providerId="ADAL" clId="{159A27A7-16C6-4F82-8809-DF8DE9D6E8AF}" dt="2022-07-12T02:10:15.302" v="215" actId="20577"/>
          <ac:spMkLst>
            <pc:docMk/>
            <pc:sldMk cId="3867199282" sldId="343"/>
            <ac:spMk id="4" creationId="{118871A4-E908-9A5F-68A8-78A75E1C5651}"/>
          </ac:spMkLst>
        </pc:spChg>
        <pc:spChg chg="mod">
          <ac:chgData name="이서현" userId="a9f8075b-e146-49eb-ac59-67d2acd4cb95" providerId="ADAL" clId="{159A27A7-16C6-4F82-8809-DF8DE9D6E8AF}" dt="2022-07-12T02:10:42.916" v="251" actId="14100"/>
          <ac:spMkLst>
            <pc:docMk/>
            <pc:sldMk cId="3867199282" sldId="343"/>
            <ac:spMk id="5" creationId="{DD9DF5D7-D769-5E4B-0EB8-F0DD327415F9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13:03.138" v="296" actId="20577"/>
        <pc:sldMkLst>
          <pc:docMk/>
          <pc:sldMk cId="2829218796" sldId="344"/>
        </pc:sldMkLst>
        <pc:spChg chg="mod">
          <ac:chgData name="이서현" userId="a9f8075b-e146-49eb-ac59-67d2acd4cb95" providerId="ADAL" clId="{159A27A7-16C6-4F82-8809-DF8DE9D6E8AF}" dt="2022-07-12T02:12:40.578" v="271"/>
          <ac:spMkLst>
            <pc:docMk/>
            <pc:sldMk cId="2829218796" sldId="344"/>
            <ac:spMk id="2" creationId="{E7569B81-F3BB-AE5C-7D95-1DAE05C0BCF6}"/>
          </ac:spMkLst>
        </pc:spChg>
        <pc:spChg chg="add">
          <ac:chgData name="이서현" userId="a9f8075b-e146-49eb-ac59-67d2acd4cb95" providerId="ADAL" clId="{159A27A7-16C6-4F82-8809-DF8DE9D6E8AF}" dt="2022-07-12T02:12:35.407" v="256" actId="22"/>
          <ac:spMkLst>
            <pc:docMk/>
            <pc:sldMk cId="2829218796" sldId="344"/>
            <ac:spMk id="7" creationId="{A5C91FC2-B6C3-6E5A-A1F8-6AB028F5DAF1}"/>
          </ac:spMkLst>
        </pc:spChg>
        <pc:spChg chg="add mod">
          <ac:chgData name="이서현" userId="a9f8075b-e146-49eb-ac59-67d2acd4cb95" providerId="ADAL" clId="{159A27A7-16C6-4F82-8809-DF8DE9D6E8AF}" dt="2022-07-12T02:12:43.532" v="277" actId="20577"/>
          <ac:spMkLst>
            <pc:docMk/>
            <pc:sldMk cId="2829218796" sldId="344"/>
            <ac:spMk id="9" creationId="{A2DD85A0-568A-E162-3747-F876947B72DA}"/>
          </ac:spMkLst>
        </pc:spChg>
        <pc:spChg chg="add mod">
          <ac:chgData name="이서현" userId="a9f8075b-e146-49eb-ac59-67d2acd4cb95" providerId="ADAL" clId="{159A27A7-16C6-4F82-8809-DF8DE9D6E8AF}" dt="2022-07-12T02:13:03.138" v="296" actId="20577"/>
          <ac:spMkLst>
            <pc:docMk/>
            <pc:sldMk cId="2829218796" sldId="344"/>
            <ac:spMk id="11" creationId="{69F6DF60-75BF-18D1-614D-5603C3F1F6D4}"/>
          </ac:spMkLst>
        </pc:spChg>
        <pc:spChg chg="add">
          <ac:chgData name="이서현" userId="a9f8075b-e146-49eb-ac59-67d2acd4cb95" providerId="ADAL" clId="{159A27A7-16C6-4F82-8809-DF8DE9D6E8AF}" dt="2022-07-12T02:12:35.407" v="256" actId="22"/>
          <ac:spMkLst>
            <pc:docMk/>
            <pc:sldMk cId="2829218796" sldId="344"/>
            <ac:spMk id="13" creationId="{A4671640-AB01-D64E-4045-FF2D9A67DCF6}"/>
          </ac:spMkLst>
        </pc:spChg>
        <pc:spChg chg="add mod">
          <ac:chgData name="이서현" userId="a9f8075b-e146-49eb-ac59-67d2acd4cb95" providerId="ADAL" clId="{159A27A7-16C6-4F82-8809-DF8DE9D6E8AF}" dt="2022-07-12T02:12:54.274" v="290" actId="122"/>
          <ac:spMkLst>
            <pc:docMk/>
            <pc:sldMk cId="2829218796" sldId="344"/>
            <ac:spMk id="15" creationId="{065A3195-C104-17D1-5B27-162F6E47A576}"/>
          </ac:spMkLst>
        </pc:spChg>
        <pc:picChg chg="del">
          <ac:chgData name="이서현" userId="a9f8075b-e146-49eb-ac59-67d2acd4cb95" providerId="ADAL" clId="{159A27A7-16C6-4F82-8809-DF8DE9D6E8AF}" dt="2022-07-12T02:12:40.911" v="272" actId="478"/>
          <ac:picMkLst>
            <pc:docMk/>
            <pc:sldMk cId="2829218796" sldId="344"/>
            <ac:picMk id="4" creationId="{41857386-187D-7B95-9F72-E14EAED68161}"/>
          </ac:picMkLst>
        </pc:picChg>
        <pc:picChg chg="add del mod">
          <ac:chgData name="이서현" userId="a9f8075b-e146-49eb-ac59-67d2acd4cb95" providerId="ADAL" clId="{159A27A7-16C6-4F82-8809-DF8DE9D6E8AF}" dt="2022-07-12T02:12:41.423" v="273" actId="478"/>
          <ac:picMkLst>
            <pc:docMk/>
            <pc:sldMk cId="2829218796" sldId="344"/>
            <ac:picMk id="5" creationId="{95EC001D-C807-2309-B974-7F69024AB088}"/>
          </ac:picMkLst>
        </pc:picChg>
      </pc:sldChg>
      <pc:sldChg chg="addSp delSp modSp add mod">
        <pc:chgData name="이서현" userId="a9f8075b-e146-49eb-ac59-67d2acd4cb95" providerId="ADAL" clId="{159A27A7-16C6-4F82-8809-DF8DE9D6E8AF}" dt="2022-07-12T02:16:30.716" v="389" actId="22"/>
        <pc:sldMkLst>
          <pc:docMk/>
          <pc:sldMk cId="566430627" sldId="345"/>
        </pc:sldMkLst>
        <pc:spChg chg="mod">
          <ac:chgData name="이서현" userId="a9f8075b-e146-49eb-ac59-67d2acd4cb95" providerId="ADAL" clId="{159A27A7-16C6-4F82-8809-DF8DE9D6E8AF}" dt="2022-07-12T02:15:16.148" v="319"/>
          <ac:spMkLst>
            <pc:docMk/>
            <pc:sldMk cId="566430627" sldId="345"/>
            <ac:spMk id="2" creationId="{E7569B81-F3BB-AE5C-7D95-1DAE05C0BCF6}"/>
          </ac:spMkLst>
        </pc:spChg>
        <pc:spChg chg="add del mod">
          <ac:chgData name="이서현" userId="a9f8075b-e146-49eb-ac59-67d2acd4cb95" providerId="ADAL" clId="{159A27A7-16C6-4F82-8809-DF8DE9D6E8AF}" dt="2022-07-12T02:16:30.283" v="388" actId="478"/>
          <ac:spMkLst>
            <pc:docMk/>
            <pc:sldMk cId="566430627" sldId="345"/>
            <ac:spMk id="4" creationId="{CE9672F4-53F2-9A29-A82D-0209D18E39A3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6" creationId="{E76B283D-92D8-D589-99B8-3D030E5CC0DD}"/>
          </ac:spMkLst>
        </pc:spChg>
        <pc:spChg chg="del">
          <ac:chgData name="이서현" userId="a9f8075b-e146-49eb-ac59-67d2acd4cb95" providerId="ADAL" clId="{159A27A7-16C6-4F82-8809-DF8DE9D6E8AF}" dt="2022-07-12T02:13:28.766" v="298" actId="478"/>
          <ac:spMkLst>
            <pc:docMk/>
            <pc:sldMk cId="566430627" sldId="345"/>
            <ac:spMk id="7" creationId="{A5C91FC2-B6C3-6E5A-A1F8-6AB028F5DAF1}"/>
          </ac:spMkLst>
        </pc:spChg>
        <pc:spChg chg="del">
          <ac:chgData name="이서현" userId="a9f8075b-e146-49eb-ac59-67d2acd4cb95" providerId="ADAL" clId="{159A27A7-16C6-4F82-8809-DF8DE9D6E8AF}" dt="2022-07-12T02:13:28.766" v="298" actId="478"/>
          <ac:spMkLst>
            <pc:docMk/>
            <pc:sldMk cId="566430627" sldId="345"/>
            <ac:spMk id="9" creationId="{A2DD85A0-568A-E162-3747-F876947B72DA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10" creationId="{40DB9353-620E-40F2-3B1E-3125E3E18CA4}"/>
          </ac:spMkLst>
        </pc:spChg>
        <pc:spChg chg="del">
          <ac:chgData name="이서현" userId="a9f8075b-e146-49eb-ac59-67d2acd4cb95" providerId="ADAL" clId="{159A27A7-16C6-4F82-8809-DF8DE9D6E8AF}" dt="2022-07-12T02:13:28.766" v="298" actId="478"/>
          <ac:spMkLst>
            <pc:docMk/>
            <pc:sldMk cId="566430627" sldId="345"/>
            <ac:spMk id="11" creationId="{69F6DF60-75BF-18D1-614D-5603C3F1F6D4}"/>
          </ac:spMkLst>
        </pc:spChg>
        <pc:spChg chg="del">
          <ac:chgData name="이서현" userId="a9f8075b-e146-49eb-ac59-67d2acd4cb95" providerId="ADAL" clId="{159A27A7-16C6-4F82-8809-DF8DE9D6E8AF}" dt="2022-07-12T02:13:28.766" v="298" actId="478"/>
          <ac:spMkLst>
            <pc:docMk/>
            <pc:sldMk cId="566430627" sldId="345"/>
            <ac:spMk id="13" creationId="{A4671640-AB01-D64E-4045-FF2D9A67DCF6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14" creationId="{E7728DA8-6974-F594-3F94-9D58AF0391B4}"/>
          </ac:spMkLst>
        </pc:spChg>
        <pc:spChg chg="del">
          <ac:chgData name="이서현" userId="a9f8075b-e146-49eb-ac59-67d2acd4cb95" providerId="ADAL" clId="{159A27A7-16C6-4F82-8809-DF8DE9D6E8AF}" dt="2022-07-12T02:13:28.766" v="298" actId="478"/>
          <ac:spMkLst>
            <pc:docMk/>
            <pc:sldMk cId="566430627" sldId="345"/>
            <ac:spMk id="15" creationId="{065A3195-C104-17D1-5B27-162F6E47A576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17" creationId="{1CEAE694-4F46-F30F-BE5A-D61B8E1E0288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19" creationId="{D43B1545-FD41-596A-A461-97E17895C020}"/>
          </ac:spMkLst>
        </pc:spChg>
        <pc:spChg chg="add">
          <ac:chgData name="이서현" userId="a9f8075b-e146-49eb-ac59-67d2acd4cb95" providerId="ADAL" clId="{159A27A7-16C6-4F82-8809-DF8DE9D6E8AF}" dt="2022-07-12T02:16:30.716" v="389" actId="22"/>
          <ac:spMkLst>
            <pc:docMk/>
            <pc:sldMk cId="566430627" sldId="345"/>
            <ac:spMk id="21" creationId="{19361ACF-646C-7B08-CE97-11169F59DBBB}"/>
          </ac:spMkLst>
        </pc:spChg>
      </pc:sldChg>
      <pc:sldChg chg="delSp add setBg delDesignElem">
        <pc:chgData name="이서현" userId="a9f8075b-e146-49eb-ac59-67d2acd4cb95" providerId="ADAL" clId="{159A27A7-16C6-4F82-8809-DF8DE9D6E8AF}" dt="2022-07-12T02:15:02.015" v="309"/>
        <pc:sldMkLst>
          <pc:docMk/>
          <pc:sldMk cId="3399456201" sldId="346"/>
        </pc:sldMkLst>
        <pc:spChg chg="del">
          <ac:chgData name="이서현" userId="a9f8075b-e146-49eb-ac59-67d2acd4cb95" providerId="ADAL" clId="{159A27A7-16C6-4F82-8809-DF8DE9D6E8AF}" dt="2022-07-12T02:15:02.015" v="309"/>
          <ac:spMkLst>
            <pc:docMk/>
            <pc:sldMk cId="3399456201" sldId="346"/>
            <ac:spMk id="28" creationId="{6CA2C65D-0168-1245-86C8-62A8A6F7B813}"/>
          </ac:spMkLst>
        </pc:spChg>
        <pc:spChg chg="del">
          <ac:chgData name="이서현" userId="a9f8075b-e146-49eb-ac59-67d2acd4cb95" providerId="ADAL" clId="{159A27A7-16C6-4F82-8809-DF8DE9D6E8AF}" dt="2022-07-12T02:15:02.015" v="309"/>
          <ac:spMkLst>
            <pc:docMk/>
            <pc:sldMk cId="3399456201" sldId="346"/>
            <ac:spMk id="30" creationId="{56EC6756-249A-354D-B2C0-DA82BEEEC9B9}"/>
          </ac:spMkLst>
        </pc:spChg>
        <pc:spChg chg="del">
          <ac:chgData name="이서현" userId="a9f8075b-e146-49eb-ac59-67d2acd4cb95" providerId="ADAL" clId="{159A27A7-16C6-4F82-8809-DF8DE9D6E8AF}" dt="2022-07-12T02:15:02.015" v="309"/>
          <ac:spMkLst>
            <pc:docMk/>
            <pc:sldMk cId="3399456201" sldId="346"/>
            <ac:spMk id="32" creationId="{99B14128-2D03-F14B-8681-9410A28F3AA2}"/>
          </ac:spMkLst>
        </pc:spChg>
      </pc:sldChg>
      <pc:sldChg chg="addSp delSp modSp add mod modClrScheme chgLayout">
        <pc:chgData name="이서현" userId="a9f8075b-e146-49eb-ac59-67d2acd4cb95" providerId="ADAL" clId="{159A27A7-16C6-4F82-8809-DF8DE9D6E8AF}" dt="2022-07-12T02:15:51.143" v="387"/>
        <pc:sldMkLst>
          <pc:docMk/>
          <pc:sldMk cId="3224236568" sldId="347"/>
        </pc:sldMkLst>
        <pc:spChg chg="mod ord">
          <ac:chgData name="이서현" userId="a9f8075b-e146-49eb-ac59-67d2acd4cb95" providerId="ADAL" clId="{159A27A7-16C6-4F82-8809-DF8DE9D6E8AF}" dt="2022-07-12T02:15:34.646" v="344" actId="700"/>
          <ac:spMkLst>
            <pc:docMk/>
            <pc:sldMk cId="3224236568" sldId="347"/>
            <ac:spMk id="2" creationId="{E7569B81-F3BB-AE5C-7D95-1DAE05C0BCF6}"/>
          </ac:spMkLst>
        </pc:spChg>
        <pc:spChg chg="add mod ord">
          <ac:chgData name="이서현" userId="a9f8075b-e146-49eb-ac59-67d2acd4cb95" providerId="ADAL" clId="{159A27A7-16C6-4F82-8809-DF8DE9D6E8AF}" dt="2022-07-12T02:15:51.143" v="387"/>
          <ac:spMkLst>
            <pc:docMk/>
            <pc:sldMk cId="3224236568" sldId="347"/>
            <ac:spMk id="3" creationId="{D6E2EA44-8F28-D057-0417-48DF8F802853}"/>
          </ac:spMkLst>
        </pc:spChg>
        <pc:spChg chg="del">
          <ac:chgData name="이서현" userId="a9f8075b-e146-49eb-ac59-67d2acd4cb95" providerId="ADAL" clId="{159A27A7-16C6-4F82-8809-DF8DE9D6E8AF}" dt="2022-07-12T02:15:25.345" v="343" actId="478"/>
          <ac:spMkLst>
            <pc:docMk/>
            <pc:sldMk cId="3224236568" sldId="347"/>
            <ac:spMk id="4" creationId="{CE9672F4-53F2-9A29-A82D-0209D18E39A3}"/>
          </ac:spMkLst>
        </pc:spChg>
      </pc:sldChg>
      <pc:sldChg chg="addSp modSp add mod">
        <pc:chgData name="이서현" userId="a9f8075b-e146-49eb-ac59-67d2acd4cb95" providerId="ADAL" clId="{159A27A7-16C6-4F82-8809-DF8DE9D6E8AF}" dt="2022-07-12T02:18:08.422" v="436" actId="1076"/>
        <pc:sldMkLst>
          <pc:docMk/>
          <pc:sldMk cId="1239009134" sldId="348"/>
        </pc:sldMkLst>
        <pc:spChg chg="add mod">
          <ac:chgData name="이서현" userId="a9f8075b-e146-49eb-ac59-67d2acd4cb95" providerId="ADAL" clId="{159A27A7-16C6-4F82-8809-DF8DE9D6E8AF}" dt="2022-07-12T02:18:08.422" v="436" actId="1076"/>
          <ac:spMkLst>
            <pc:docMk/>
            <pc:sldMk cId="1239009134" sldId="348"/>
            <ac:spMk id="4" creationId="{A44C9E24-5979-6D35-AFB9-8DF15FDBE425}"/>
          </ac:spMkLst>
        </pc:spChg>
        <pc:spChg chg="add mod">
          <ac:chgData name="이서현" userId="a9f8075b-e146-49eb-ac59-67d2acd4cb95" providerId="ADAL" clId="{159A27A7-16C6-4F82-8809-DF8DE9D6E8AF}" dt="2022-07-12T02:18:08.422" v="436" actId="1076"/>
          <ac:spMkLst>
            <pc:docMk/>
            <pc:sldMk cId="1239009134" sldId="348"/>
            <ac:spMk id="5" creationId="{30B32EC8-C559-8B29-B468-B1413B841EAD}"/>
          </ac:spMkLst>
        </pc:spChg>
        <pc:spChg chg="mod">
          <ac:chgData name="이서현" userId="a9f8075b-e146-49eb-ac59-67d2acd4cb95" providerId="ADAL" clId="{159A27A7-16C6-4F82-8809-DF8DE9D6E8AF}" dt="2022-07-12T02:17:22.260" v="399" actId="207"/>
          <ac:spMkLst>
            <pc:docMk/>
            <pc:sldMk cId="1239009134" sldId="348"/>
            <ac:spMk id="6" creationId="{E76B283D-92D8-D589-99B8-3D030E5CC0DD}"/>
          </ac:spMkLst>
        </pc:spChg>
        <pc:spChg chg="add mod">
          <ac:chgData name="이서현" userId="a9f8075b-e146-49eb-ac59-67d2acd4cb95" providerId="ADAL" clId="{159A27A7-16C6-4F82-8809-DF8DE9D6E8AF}" dt="2022-07-12T02:18:08.422" v="436" actId="1076"/>
          <ac:spMkLst>
            <pc:docMk/>
            <pc:sldMk cId="1239009134" sldId="348"/>
            <ac:spMk id="7" creationId="{C97280EA-AC24-C887-D10C-E0974C9ACD0B}"/>
          </ac:spMkLst>
        </pc:spChg>
        <pc:spChg chg="mod">
          <ac:chgData name="이서현" userId="a9f8075b-e146-49eb-ac59-67d2acd4cb95" providerId="ADAL" clId="{159A27A7-16C6-4F82-8809-DF8DE9D6E8AF}" dt="2022-07-12T02:17:22.260" v="399" actId="207"/>
          <ac:spMkLst>
            <pc:docMk/>
            <pc:sldMk cId="1239009134" sldId="348"/>
            <ac:spMk id="10" creationId="{40DB9353-620E-40F2-3B1E-3125E3E18CA4}"/>
          </ac:spMkLst>
        </pc:spChg>
        <pc:spChg chg="mod">
          <ac:chgData name="이서현" userId="a9f8075b-e146-49eb-ac59-67d2acd4cb95" providerId="ADAL" clId="{159A27A7-16C6-4F82-8809-DF8DE9D6E8AF}" dt="2022-07-12T02:16:50.431" v="392" actId="207"/>
          <ac:spMkLst>
            <pc:docMk/>
            <pc:sldMk cId="1239009134" sldId="348"/>
            <ac:spMk id="17" creationId="{1CEAE694-4F46-F30F-BE5A-D61B8E1E0288}"/>
          </ac:spMkLst>
        </pc:spChg>
        <pc:spChg chg="mod">
          <ac:chgData name="이서현" userId="a9f8075b-e146-49eb-ac59-67d2acd4cb95" providerId="ADAL" clId="{159A27A7-16C6-4F82-8809-DF8DE9D6E8AF}" dt="2022-07-12T02:16:57.961" v="393" actId="207"/>
          <ac:spMkLst>
            <pc:docMk/>
            <pc:sldMk cId="1239009134" sldId="348"/>
            <ac:spMk id="21" creationId="{19361ACF-646C-7B08-CE97-11169F59DBBB}"/>
          </ac:spMkLst>
        </pc:spChg>
      </pc:sldChg>
      <pc:sldChg chg="add del">
        <pc:chgData name="이서현" userId="a9f8075b-e146-49eb-ac59-67d2acd4cb95" providerId="ADAL" clId="{159A27A7-16C6-4F82-8809-DF8DE9D6E8AF}" dt="2022-07-12T02:18:53.755" v="438"/>
        <pc:sldMkLst>
          <pc:docMk/>
          <pc:sldMk cId="643991470" sldId="349"/>
        </pc:sldMkLst>
      </pc:sldChg>
      <pc:sldChg chg="addSp delSp modSp add mod">
        <pc:chgData name="이서현" userId="a9f8075b-e146-49eb-ac59-67d2acd4cb95" providerId="ADAL" clId="{159A27A7-16C6-4F82-8809-DF8DE9D6E8AF}" dt="2022-07-12T02:21:00.821" v="500" actId="207"/>
        <pc:sldMkLst>
          <pc:docMk/>
          <pc:sldMk cId="3948921683" sldId="349"/>
        </pc:sldMkLst>
        <pc:spChg chg="add mod">
          <ac:chgData name="이서현" userId="a9f8075b-e146-49eb-ac59-67d2acd4cb95" providerId="ADAL" clId="{159A27A7-16C6-4F82-8809-DF8DE9D6E8AF}" dt="2022-07-12T02:21:00.821" v="500" actId="207"/>
          <ac:spMkLst>
            <pc:docMk/>
            <pc:sldMk cId="3948921683" sldId="349"/>
            <ac:spMk id="4" creationId="{67810461-29D6-D27E-76DF-6E5DC78576AC}"/>
          </ac:spMkLst>
        </pc:spChg>
        <pc:spChg chg="add mod">
          <ac:chgData name="이서현" userId="a9f8075b-e146-49eb-ac59-67d2acd4cb95" providerId="ADAL" clId="{159A27A7-16C6-4F82-8809-DF8DE9D6E8AF}" dt="2022-07-12T02:20:57.252" v="499" actId="207"/>
          <ac:spMkLst>
            <pc:docMk/>
            <pc:sldMk cId="3948921683" sldId="349"/>
            <ac:spMk id="7" creationId="{5FF7F5E9-E926-152F-5951-F7544C37D7F8}"/>
          </ac:spMkLst>
        </pc:spChg>
        <pc:spChg chg="add mod">
          <ac:chgData name="이서현" userId="a9f8075b-e146-49eb-ac59-67d2acd4cb95" providerId="ADAL" clId="{159A27A7-16C6-4F82-8809-DF8DE9D6E8AF}" dt="2022-07-12T02:20:57.252" v="499" actId="207"/>
          <ac:spMkLst>
            <pc:docMk/>
            <pc:sldMk cId="3948921683" sldId="349"/>
            <ac:spMk id="9" creationId="{93A9471B-E113-CDD9-4ED5-5F499ACF46D6}"/>
          </ac:spMkLst>
        </pc:spChg>
        <pc:spChg chg="mod">
          <ac:chgData name="이서현" userId="a9f8075b-e146-49eb-ac59-67d2acd4cb95" providerId="ADAL" clId="{159A27A7-16C6-4F82-8809-DF8DE9D6E8AF}" dt="2022-07-12T02:19:25.077" v="451" actId="1076"/>
          <ac:spMkLst>
            <pc:docMk/>
            <pc:sldMk cId="3948921683" sldId="349"/>
            <ac:spMk id="10" creationId="{40DB9353-620E-40F2-3B1E-3125E3E18CA4}"/>
          </ac:spMkLst>
        </pc:spChg>
        <pc:spChg chg="add mod">
          <ac:chgData name="이서현" userId="a9f8075b-e146-49eb-ac59-67d2acd4cb95" providerId="ADAL" clId="{159A27A7-16C6-4F82-8809-DF8DE9D6E8AF}" dt="2022-07-12T02:19:32.690" v="463"/>
          <ac:spMkLst>
            <pc:docMk/>
            <pc:sldMk cId="3948921683" sldId="349"/>
            <ac:spMk id="11" creationId="{942C81D4-F861-0E86-6B7B-37E978F2E4A8}"/>
          </ac:spMkLst>
        </pc:spChg>
        <pc:spChg chg="add mod">
          <ac:chgData name="이서현" userId="a9f8075b-e146-49eb-ac59-67d2acd4cb95" providerId="ADAL" clId="{159A27A7-16C6-4F82-8809-DF8DE9D6E8AF}" dt="2022-07-12T02:19:41.679" v="473"/>
          <ac:spMkLst>
            <pc:docMk/>
            <pc:sldMk cId="3948921683" sldId="349"/>
            <ac:spMk id="12" creationId="{41A1D829-6F74-1B99-985F-FE4DC5DA5E7F}"/>
          </ac:spMkLst>
        </pc:spChg>
        <pc:spChg chg="add mod">
          <ac:chgData name="이서현" userId="a9f8075b-e146-49eb-ac59-67d2acd4cb95" providerId="ADAL" clId="{159A27A7-16C6-4F82-8809-DF8DE9D6E8AF}" dt="2022-07-12T02:19:37.863" v="466" actId="571"/>
          <ac:spMkLst>
            <pc:docMk/>
            <pc:sldMk cId="3948921683" sldId="349"/>
            <ac:spMk id="13" creationId="{0F07CCA0-F580-6471-DE58-9E35ABBB2AE1}"/>
          </ac:spMkLst>
        </pc:spChg>
        <pc:spChg chg="mod">
          <ac:chgData name="이서현" userId="a9f8075b-e146-49eb-ac59-67d2acd4cb95" providerId="ADAL" clId="{159A27A7-16C6-4F82-8809-DF8DE9D6E8AF}" dt="2022-07-12T02:20:03.169" v="482" actId="1076"/>
          <ac:spMkLst>
            <pc:docMk/>
            <pc:sldMk cId="3948921683" sldId="349"/>
            <ac:spMk id="14" creationId="{E7728DA8-6974-F594-3F94-9D58AF0391B4}"/>
          </ac:spMkLst>
        </pc:spChg>
        <pc:spChg chg="add mod">
          <ac:chgData name="이서현" userId="a9f8075b-e146-49eb-ac59-67d2acd4cb95" providerId="ADAL" clId="{159A27A7-16C6-4F82-8809-DF8DE9D6E8AF}" dt="2022-07-12T02:20:18.355" v="489" actId="1076"/>
          <ac:spMkLst>
            <pc:docMk/>
            <pc:sldMk cId="3948921683" sldId="349"/>
            <ac:spMk id="16" creationId="{2235FD80-5065-EB19-8C1C-6812B4A508C1}"/>
          </ac:spMkLst>
        </pc:spChg>
        <pc:spChg chg="mod">
          <ac:chgData name="이서현" userId="a9f8075b-e146-49eb-ac59-67d2acd4cb95" providerId="ADAL" clId="{159A27A7-16C6-4F82-8809-DF8DE9D6E8AF}" dt="2022-07-12T02:19:49.666" v="476" actId="14100"/>
          <ac:spMkLst>
            <pc:docMk/>
            <pc:sldMk cId="3948921683" sldId="349"/>
            <ac:spMk id="17" creationId="{1CEAE694-4F46-F30F-BE5A-D61B8E1E0288}"/>
          </ac:spMkLst>
        </pc:spChg>
        <pc:spChg chg="add mod">
          <ac:chgData name="이서현" userId="a9f8075b-e146-49eb-ac59-67d2acd4cb95" providerId="ADAL" clId="{159A27A7-16C6-4F82-8809-DF8DE9D6E8AF}" dt="2022-07-12T02:20:29.876" v="493" actId="1076"/>
          <ac:spMkLst>
            <pc:docMk/>
            <pc:sldMk cId="3948921683" sldId="349"/>
            <ac:spMk id="18" creationId="{B81EDCBB-E354-9CD2-06B2-C06321938230}"/>
          </ac:spMkLst>
        </pc:spChg>
        <pc:spChg chg="del">
          <ac:chgData name="이서현" userId="a9f8075b-e146-49eb-ac59-67d2acd4cb95" providerId="ADAL" clId="{159A27A7-16C6-4F82-8809-DF8DE9D6E8AF}" dt="2022-07-12T02:19:18.458" v="448" actId="478"/>
          <ac:spMkLst>
            <pc:docMk/>
            <pc:sldMk cId="3948921683" sldId="349"/>
            <ac:spMk id="19" creationId="{D43B1545-FD41-596A-A461-97E17895C020}"/>
          </ac:spMkLst>
        </pc:spChg>
        <pc:spChg chg="add mod">
          <ac:chgData name="이서현" userId="a9f8075b-e146-49eb-ac59-67d2acd4cb95" providerId="ADAL" clId="{159A27A7-16C6-4F82-8809-DF8DE9D6E8AF}" dt="2022-07-12T02:20:39.755" v="496" actId="688"/>
          <ac:spMkLst>
            <pc:docMk/>
            <pc:sldMk cId="3948921683" sldId="349"/>
            <ac:spMk id="20" creationId="{5DAC1F0D-34DF-9644-CA25-AB3767AA653B}"/>
          </ac:spMkLst>
        </pc:spChg>
        <pc:spChg chg="del">
          <ac:chgData name="이서현" userId="a9f8075b-e146-49eb-ac59-67d2acd4cb95" providerId="ADAL" clId="{159A27A7-16C6-4F82-8809-DF8DE9D6E8AF}" dt="2022-07-12T02:19:17.137" v="447" actId="478"/>
          <ac:spMkLst>
            <pc:docMk/>
            <pc:sldMk cId="3948921683" sldId="349"/>
            <ac:spMk id="21" creationId="{19361ACF-646C-7B08-CE97-11169F59DBBB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22:23.055" v="634" actId="1076"/>
        <pc:sldMkLst>
          <pc:docMk/>
          <pc:sldMk cId="1717520238" sldId="350"/>
        </pc:sldMkLst>
        <pc:spChg chg="add 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3" creationId="{CE764F4A-AE45-4D8F-5341-867837FB4326}"/>
          </ac:spMkLst>
        </pc:spChg>
        <pc:spChg chg="del">
          <ac:chgData name="이서현" userId="a9f8075b-e146-49eb-ac59-67d2acd4cb95" providerId="ADAL" clId="{159A27A7-16C6-4F82-8809-DF8DE9D6E8AF}" dt="2022-07-12T02:21:11.893" v="502" actId="478"/>
          <ac:spMkLst>
            <pc:docMk/>
            <pc:sldMk cId="1717520238" sldId="350"/>
            <ac:spMk id="4" creationId="{67810461-29D6-D27E-76DF-6E5DC78576AC}"/>
          </ac:spMkLst>
        </pc:spChg>
        <pc:spChg chg="add 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5" creationId="{A2A16013-2A75-4AC5-ECE1-65F0A9E11890}"/>
          </ac:spMkLst>
        </pc:spChg>
        <pc:spChg chg="del">
          <ac:chgData name="이서현" userId="a9f8075b-e146-49eb-ac59-67d2acd4cb95" providerId="ADAL" clId="{159A27A7-16C6-4F82-8809-DF8DE9D6E8AF}" dt="2022-07-12T02:21:11.893" v="502" actId="478"/>
          <ac:spMkLst>
            <pc:docMk/>
            <pc:sldMk cId="1717520238" sldId="350"/>
            <ac:spMk id="6" creationId="{E76B283D-92D8-D589-99B8-3D030E5CC0DD}"/>
          </ac:spMkLst>
        </pc:spChg>
        <pc:spChg chg="del">
          <ac:chgData name="이서현" userId="a9f8075b-e146-49eb-ac59-67d2acd4cb95" providerId="ADAL" clId="{159A27A7-16C6-4F82-8809-DF8DE9D6E8AF}" dt="2022-07-12T02:21:11.893" v="502" actId="478"/>
          <ac:spMkLst>
            <pc:docMk/>
            <pc:sldMk cId="1717520238" sldId="350"/>
            <ac:spMk id="7" creationId="{5FF7F5E9-E926-152F-5951-F7544C37D7F8}"/>
          </ac:spMkLst>
        </pc:spChg>
        <pc:spChg chg="add 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8" creationId="{5B7A95BD-ECEF-AFC6-7588-077D5C7B36DA}"/>
          </ac:spMkLst>
        </pc:spChg>
        <pc:spChg chg="del">
          <ac:chgData name="이서현" userId="a9f8075b-e146-49eb-ac59-67d2acd4cb95" providerId="ADAL" clId="{159A27A7-16C6-4F82-8809-DF8DE9D6E8AF}" dt="2022-07-12T02:21:11.893" v="502" actId="478"/>
          <ac:spMkLst>
            <pc:docMk/>
            <pc:sldMk cId="1717520238" sldId="350"/>
            <ac:spMk id="9" creationId="{93A9471B-E113-CDD9-4ED5-5F499ACF46D6}"/>
          </ac:spMkLst>
        </pc:spChg>
        <pc:spChg chg="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10" creationId="{40DB9353-620E-40F2-3B1E-3125E3E18CA4}"/>
          </ac:spMkLst>
        </pc:spChg>
        <pc:spChg chg="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11" creationId="{942C81D4-F861-0E86-6B7B-37E978F2E4A8}"/>
          </ac:spMkLst>
        </pc:spChg>
        <pc:spChg chg="mod">
          <ac:chgData name="이서현" userId="a9f8075b-e146-49eb-ac59-67d2acd4cb95" providerId="ADAL" clId="{159A27A7-16C6-4F82-8809-DF8DE9D6E8AF}" dt="2022-07-12T02:22:23.055" v="634" actId="1076"/>
          <ac:spMkLst>
            <pc:docMk/>
            <pc:sldMk cId="1717520238" sldId="350"/>
            <ac:spMk id="12" creationId="{41A1D829-6F74-1B99-985F-FE4DC5DA5E7F}"/>
          </ac:spMkLst>
        </pc:spChg>
        <pc:spChg chg="del">
          <ac:chgData name="이서현" userId="a9f8075b-e146-49eb-ac59-67d2acd4cb95" providerId="ADAL" clId="{159A27A7-16C6-4F82-8809-DF8DE9D6E8AF}" dt="2022-07-12T02:21:15.199" v="504" actId="478"/>
          <ac:spMkLst>
            <pc:docMk/>
            <pc:sldMk cId="1717520238" sldId="350"/>
            <ac:spMk id="14" creationId="{E7728DA8-6974-F594-3F94-9D58AF0391B4}"/>
          </ac:spMkLst>
        </pc:spChg>
        <pc:spChg chg="del">
          <ac:chgData name="이서현" userId="a9f8075b-e146-49eb-ac59-67d2acd4cb95" providerId="ADAL" clId="{159A27A7-16C6-4F82-8809-DF8DE9D6E8AF}" dt="2022-07-12T02:21:17.833" v="507" actId="478"/>
          <ac:spMkLst>
            <pc:docMk/>
            <pc:sldMk cId="1717520238" sldId="350"/>
            <ac:spMk id="16" creationId="{2235FD80-5065-EB19-8C1C-6812B4A508C1}"/>
          </ac:spMkLst>
        </pc:spChg>
        <pc:spChg chg="del">
          <ac:chgData name="이서현" userId="a9f8075b-e146-49eb-ac59-67d2acd4cb95" providerId="ADAL" clId="{159A27A7-16C6-4F82-8809-DF8DE9D6E8AF}" dt="2022-07-12T02:21:14.831" v="503" actId="478"/>
          <ac:spMkLst>
            <pc:docMk/>
            <pc:sldMk cId="1717520238" sldId="350"/>
            <ac:spMk id="17" creationId="{1CEAE694-4F46-F30F-BE5A-D61B8E1E0288}"/>
          </ac:spMkLst>
        </pc:spChg>
        <pc:spChg chg="del">
          <ac:chgData name="이서현" userId="a9f8075b-e146-49eb-ac59-67d2acd4cb95" providerId="ADAL" clId="{159A27A7-16C6-4F82-8809-DF8DE9D6E8AF}" dt="2022-07-12T02:21:16.788" v="505" actId="478"/>
          <ac:spMkLst>
            <pc:docMk/>
            <pc:sldMk cId="1717520238" sldId="350"/>
            <ac:spMk id="18" creationId="{B81EDCBB-E354-9CD2-06B2-C06321938230}"/>
          </ac:spMkLst>
        </pc:spChg>
        <pc:spChg chg="del">
          <ac:chgData name="이서현" userId="a9f8075b-e146-49eb-ac59-67d2acd4cb95" providerId="ADAL" clId="{159A27A7-16C6-4F82-8809-DF8DE9D6E8AF}" dt="2022-07-12T02:21:17.110" v="506" actId="478"/>
          <ac:spMkLst>
            <pc:docMk/>
            <pc:sldMk cId="1717520238" sldId="350"/>
            <ac:spMk id="20" creationId="{5DAC1F0D-34DF-9644-CA25-AB3767AA653B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23:37.897" v="674" actId="20577"/>
        <pc:sldMkLst>
          <pc:docMk/>
          <pc:sldMk cId="4242771985" sldId="351"/>
        </pc:sldMkLst>
        <pc:spChg chg="del">
          <ac:chgData name="이서현" userId="a9f8075b-e146-49eb-ac59-67d2acd4cb95" providerId="ADAL" clId="{159A27A7-16C6-4F82-8809-DF8DE9D6E8AF}" dt="2022-07-12T02:22:41.240" v="636" actId="478"/>
          <ac:spMkLst>
            <pc:docMk/>
            <pc:sldMk cId="4242771985" sldId="351"/>
            <ac:spMk id="3" creationId="{CE764F4A-AE45-4D8F-5341-867837FB4326}"/>
          </ac:spMkLst>
        </pc:spChg>
        <pc:spChg chg="del">
          <ac:chgData name="이서현" userId="a9f8075b-e146-49eb-ac59-67d2acd4cb95" providerId="ADAL" clId="{159A27A7-16C6-4F82-8809-DF8DE9D6E8AF}" dt="2022-07-12T02:23:16.620" v="641" actId="478"/>
          <ac:spMkLst>
            <pc:docMk/>
            <pc:sldMk cId="4242771985" sldId="351"/>
            <ac:spMk id="5" creationId="{A2A16013-2A75-4AC5-ECE1-65F0A9E11890}"/>
          </ac:spMkLst>
        </pc:spChg>
        <pc:spChg chg="add mod">
          <ac:chgData name="이서현" userId="a9f8075b-e146-49eb-ac59-67d2acd4cb95" providerId="ADAL" clId="{159A27A7-16C6-4F82-8809-DF8DE9D6E8AF}" dt="2022-07-12T02:23:30.336" v="669" actId="20577"/>
          <ac:spMkLst>
            <pc:docMk/>
            <pc:sldMk cId="4242771985" sldId="351"/>
            <ac:spMk id="6" creationId="{25FB932F-076B-7D13-C67C-450DA97FADC6}"/>
          </ac:spMkLst>
        </pc:spChg>
        <pc:spChg chg="add mod">
          <ac:chgData name="이서현" userId="a9f8075b-e146-49eb-ac59-67d2acd4cb95" providerId="ADAL" clId="{159A27A7-16C6-4F82-8809-DF8DE9D6E8AF}" dt="2022-07-12T02:23:19.451" v="642" actId="571"/>
          <ac:spMkLst>
            <pc:docMk/>
            <pc:sldMk cId="4242771985" sldId="351"/>
            <ac:spMk id="7" creationId="{9D6313E4-B1DB-2098-4165-5774401EF186}"/>
          </ac:spMkLst>
        </pc:spChg>
        <pc:spChg chg="del">
          <ac:chgData name="이서현" userId="a9f8075b-e146-49eb-ac59-67d2acd4cb95" providerId="ADAL" clId="{159A27A7-16C6-4F82-8809-DF8DE9D6E8AF}" dt="2022-07-12T02:23:32.783" v="670" actId="478"/>
          <ac:spMkLst>
            <pc:docMk/>
            <pc:sldMk cId="4242771985" sldId="351"/>
            <ac:spMk id="8" creationId="{5B7A95BD-ECEF-AFC6-7588-077D5C7B36DA}"/>
          </ac:spMkLst>
        </pc:spChg>
        <pc:spChg chg="add mod">
          <ac:chgData name="이서현" userId="a9f8075b-e146-49eb-ac59-67d2acd4cb95" providerId="ADAL" clId="{159A27A7-16C6-4F82-8809-DF8DE9D6E8AF}" dt="2022-07-12T02:23:37.897" v="674" actId="20577"/>
          <ac:spMkLst>
            <pc:docMk/>
            <pc:sldMk cId="4242771985" sldId="351"/>
            <ac:spMk id="9" creationId="{05073F6D-B1FF-3C6B-D410-8EB1CD1CC6BE}"/>
          </ac:spMkLst>
        </pc:spChg>
      </pc:sldChg>
      <pc:sldChg chg="modSp add mod">
        <pc:chgData name="이서현" userId="a9f8075b-e146-49eb-ac59-67d2acd4cb95" providerId="ADAL" clId="{159A27A7-16C6-4F82-8809-DF8DE9D6E8AF}" dt="2022-07-12T02:29:45.019" v="729" actId="404"/>
        <pc:sldMkLst>
          <pc:docMk/>
          <pc:sldMk cId="3572166341" sldId="352"/>
        </pc:sldMkLst>
        <pc:spChg chg="mod">
          <ac:chgData name="이서현" userId="a9f8075b-e146-49eb-ac59-67d2acd4cb95" providerId="ADAL" clId="{159A27A7-16C6-4F82-8809-DF8DE9D6E8AF}" dt="2022-07-12T02:28:46.454" v="684" actId="20577"/>
          <ac:spMkLst>
            <pc:docMk/>
            <pc:sldMk cId="3572166341" sldId="352"/>
            <ac:spMk id="2" creationId="{DF9AEF29-9547-A208-CBA6-71AA3F65BD0C}"/>
          </ac:spMkLst>
        </pc:spChg>
        <pc:spChg chg="mod">
          <ac:chgData name="이서현" userId="a9f8075b-e146-49eb-ac59-67d2acd4cb95" providerId="ADAL" clId="{159A27A7-16C6-4F82-8809-DF8DE9D6E8AF}" dt="2022-07-12T02:28:50.501" v="686" actId="20577"/>
          <ac:spMkLst>
            <pc:docMk/>
            <pc:sldMk cId="3572166341" sldId="352"/>
            <ac:spMk id="4" creationId="{65F40773-B659-21E3-8853-5E43B98F2F60}"/>
          </ac:spMkLst>
        </pc:spChg>
        <pc:spChg chg="mod">
          <ac:chgData name="이서현" userId="a9f8075b-e146-49eb-ac59-67d2acd4cb95" providerId="ADAL" clId="{159A27A7-16C6-4F82-8809-DF8DE9D6E8AF}" dt="2022-07-12T02:29:45.019" v="729" actId="404"/>
          <ac:spMkLst>
            <pc:docMk/>
            <pc:sldMk cId="3572166341" sldId="352"/>
            <ac:spMk id="5" creationId="{503E0A3E-7D99-DEB9-1768-8D03B5F03434}"/>
          </ac:spMkLst>
        </pc:spChg>
      </pc:sldChg>
      <pc:sldChg chg="modSp add mod">
        <pc:chgData name="이서현" userId="a9f8075b-e146-49eb-ac59-67d2acd4cb95" providerId="ADAL" clId="{159A27A7-16C6-4F82-8809-DF8DE9D6E8AF}" dt="2022-07-12T02:30:05.600" v="769" actId="20577"/>
        <pc:sldMkLst>
          <pc:docMk/>
          <pc:sldMk cId="3594499860" sldId="353"/>
        </pc:sldMkLst>
        <pc:spChg chg="mod">
          <ac:chgData name="이서현" userId="a9f8075b-e146-49eb-ac59-67d2acd4cb95" providerId="ADAL" clId="{159A27A7-16C6-4F82-8809-DF8DE9D6E8AF}" dt="2022-07-12T02:30:02.735" v="764" actId="20577"/>
          <ac:spMkLst>
            <pc:docMk/>
            <pc:sldMk cId="3594499860" sldId="353"/>
            <ac:spMk id="4" creationId="{65F40773-B659-21E3-8853-5E43B98F2F60}"/>
          </ac:spMkLst>
        </pc:spChg>
        <pc:spChg chg="mod">
          <ac:chgData name="이서현" userId="a9f8075b-e146-49eb-ac59-67d2acd4cb95" providerId="ADAL" clId="{159A27A7-16C6-4F82-8809-DF8DE9D6E8AF}" dt="2022-07-12T02:30:05.600" v="769" actId="20577"/>
          <ac:spMkLst>
            <pc:docMk/>
            <pc:sldMk cId="3594499860" sldId="353"/>
            <ac:spMk id="5" creationId="{503E0A3E-7D99-DEB9-1768-8D03B5F03434}"/>
          </ac:spMkLst>
        </pc:spChg>
      </pc:sldChg>
      <pc:sldChg chg="modSp add mod">
        <pc:chgData name="이서현" userId="a9f8075b-e146-49eb-ac59-67d2acd4cb95" providerId="ADAL" clId="{159A27A7-16C6-4F82-8809-DF8DE9D6E8AF}" dt="2022-07-12T02:33:28.802" v="786"/>
        <pc:sldMkLst>
          <pc:docMk/>
          <pc:sldMk cId="1451279649" sldId="354"/>
        </pc:sldMkLst>
        <pc:spChg chg="mod">
          <ac:chgData name="이서현" userId="a9f8075b-e146-49eb-ac59-67d2acd4cb95" providerId="ADAL" clId="{159A27A7-16C6-4F82-8809-DF8DE9D6E8AF}" dt="2022-07-12T02:33:28.802" v="786"/>
          <ac:spMkLst>
            <pc:docMk/>
            <pc:sldMk cId="1451279649" sldId="354"/>
            <ac:spMk id="2" creationId="{DF9AEF29-9547-A208-CBA6-71AA3F65BD0C}"/>
          </ac:spMkLst>
        </pc:spChg>
        <pc:spChg chg="mod">
          <ac:chgData name="이서현" userId="a9f8075b-e146-49eb-ac59-67d2acd4cb95" providerId="ADAL" clId="{159A27A7-16C6-4F82-8809-DF8DE9D6E8AF}" dt="2022-07-12T02:33:15.885" v="785" actId="15"/>
          <ac:spMkLst>
            <pc:docMk/>
            <pc:sldMk cId="1451279649" sldId="354"/>
            <ac:spMk id="9" creationId="{1CB47979-9126-6887-E642-FFE6CBC8526C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34:11.587" v="800" actId="1076"/>
        <pc:sldMkLst>
          <pc:docMk/>
          <pc:sldMk cId="194624354" sldId="355"/>
        </pc:sldMkLst>
        <pc:spChg chg="mod">
          <ac:chgData name="이서현" userId="a9f8075b-e146-49eb-ac59-67d2acd4cb95" providerId="ADAL" clId="{159A27A7-16C6-4F82-8809-DF8DE9D6E8AF}" dt="2022-07-12T02:33:30.717" v="787"/>
          <ac:spMkLst>
            <pc:docMk/>
            <pc:sldMk cId="194624354" sldId="355"/>
            <ac:spMk id="2" creationId="{DF9AEF29-9547-A208-CBA6-71AA3F65BD0C}"/>
          </ac:spMkLst>
        </pc:spChg>
        <pc:spChg chg="add mod">
          <ac:chgData name="이서현" userId="a9f8075b-e146-49eb-ac59-67d2acd4cb95" providerId="ADAL" clId="{159A27A7-16C6-4F82-8809-DF8DE9D6E8AF}" dt="2022-07-12T02:33:43.745" v="794" actId="1076"/>
          <ac:spMkLst>
            <pc:docMk/>
            <pc:sldMk cId="194624354" sldId="355"/>
            <ac:spMk id="4" creationId="{323C7D7D-8F06-8739-9D5D-86F969BF550F}"/>
          </ac:spMkLst>
        </pc:spChg>
        <pc:spChg chg="del">
          <ac:chgData name="이서현" userId="a9f8075b-e146-49eb-ac59-67d2acd4cb95" providerId="ADAL" clId="{159A27A7-16C6-4F82-8809-DF8DE9D6E8AF}" dt="2022-07-12T02:33:35.491" v="788" actId="478"/>
          <ac:spMkLst>
            <pc:docMk/>
            <pc:sldMk cId="194624354" sldId="355"/>
            <ac:spMk id="9" creationId="{1CB47979-9126-6887-E642-FFE6CBC8526C}"/>
          </ac:spMkLst>
        </pc:spChg>
        <pc:picChg chg="del">
          <ac:chgData name="이서현" userId="a9f8075b-e146-49eb-ac59-67d2acd4cb95" providerId="ADAL" clId="{159A27A7-16C6-4F82-8809-DF8DE9D6E8AF}" dt="2022-07-12T02:33:45.406" v="795" actId="478"/>
          <ac:picMkLst>
            <pc:docMk/>
            <pc:sldMk cId="194624354" sldId="355"/>
            <ac:picMk id="6" creationId="{AEC6F37E-8C16-EFE3-F38F-58C766E29491}"/>
          </ac:picMkLst>
        </pc:picChg>
        <pc:picChg chg="add mod">
          <ac:chgData name="이서현" userId="a9f8075b-e146-49eb-ac59-67d2acd4cb95" providerId="ADAL" clId="{159A27A7-16C6-4F82-8809-DF8DE9D6E8AF}" dt="2022-07-12T02:34:11.587" v="800" actId="1076"/>
          <ac:picMkLst>
            <pc:docMk/>
            <pc:sldMk cId="194624354" sldId="355"/>
            <ac:picMk id="7" creationId="{FA62021A-FE78-AC72-FE09-D893E2ECFF39}"/>
          </ac:picMkLst>
        </pc:picChg>
      </pc:sldChg>
      <pc:sldChg chg="addSp delSp modSp add mod">
        <pc:chgData name="이서현" userId="a9f8075b-e146-49eb-ac59-67d2acd4cb95" providerId="ADAL" clId="{159A27A7-16C6-4F82-8809-DF8DE9D6E8AF}" dt="2022-07-12T02:41:59.867" v="1143"/>
        <pc:sldMkLst>
          <pc:docMk/>
          <pc:sldMk cId="96160800" sldId="356"/>
        </pc:sldMkLst>
        <pc:spChg chg="mod">
          <ac:chgData name="이서현" userId="a9f8075b-e146-49eb-ac59-67d2acd4cb95" providerId="ADAL" clId="{159A27A7-16C6-4F82-8809-DF8DE9D6E8AF}" dt="2022-07-12T02:41:59.867" v="1143"/>
          <ac:spMkLst>
            <pc:docMk/>
            <pc:sldMk cId="96160800" sldId="356"/>
            <ac:spMk id="2" creationId="{DF9AEF29-9547-A208-CBA6-71AA3F65BD0C}"/>
          </ac:spMkLst>
        </pc:spChg>
        <pc:spChg chg="del">
          <ac:chgData name="이서현" userId="a9f8075b-e146-49eb-ac59-67d2acd4cb95" providerId="ADAL" clId="{159A27A7-16C6-4F82-8809-DF8DE9D6E8AF}" dt="2022-07-12T02:34:37.559" v="802" actId="478"/>
          <ac:spMkLst>
            <pc:docMk/>
            <pc:sldMk cId="96160800" sldId="356"/>
            <ac:spMk id="4" creationId="{323C7D7D-8F06-8739-9D5D-86F969BF550F}"/>
          </ac:spMkLst>
        </pc:spChg>
        <pc:spChg chg="add mod">
          <ac:chgData name="이서현" userId="a9f8075b-e146-49eb-ac59-67d2acd4cb95" providerId="ADAL" clId="{159A27A7-16C6-4F82-8809-DF8DE9D6E8AF}" dt="2022-07-12T02:34:53.713" v="827"/>
          <ac:spMkLst>
            <pc:docMk/>
            <pc:sldMk cId="96160800" sldId="356"/>
            <ac:spMk id="5" creationId="{42E9F544-8A21-25A1-C55B-A6F7A5312E49}"/>
          </ac:spMkLst>
        </pc:spChg>
        <pc:spChg chg="add mod">
          <ac:chgData name="이서현" userId="a9f8075b-e146-49eb-ac59-67d2acd4cb95" providerId="ADAL" clId="{159A27A7-16C6-4F82-8809-DF8DE9D6E8AF}" dt="2022-07-12T02:35:05.956" v="838" actId="20577"/>
          <ac:spMkLst>
            <pc:docMk/>
            <pc:sldMk cId="96160800" sldId="356"/>
            <ac:spMk id="6" creationId="{43953650-51BE-6D6C-8D4F-706D222F255D}"/>
          </ac:spMkLst>
        </pc:spChg>
        <pc:spChg chg="add mod">
          <ac:chgData name="이서현" userId="a9f8075b-e146-49eb-ac59-67d2acd4cb95" providerId="ADAL" clId="{159A27A7-16C6-4F82-8809-DF8DE9D6E8AF}" dt="2022-07-12T02:35:21.351" v="869" actId="20577"/>
          <ac:spMkLst>
            <pc:docMk/>
            <pc:sldMk cId="96160800" sldId="356"/>
            <ac:spMk id="8" creationId="{4AFDEFC8-B336-05FA-044E-5E10BDFB78DA}"/>
          </ac:spMkLst>
        </pc:spChg>
        <pc:spChg chg="add mod">
          <ac:chgData name="이서현" userId="a9f8075b-e146-49eb-ac59-67d2acd4cb95" providerId="ADAL" clId="{159A27A7-16C6-4F82-8809-DF8DE9D6E8AF}" dt="2022-07-12T02:35:31.680" v="886" actId="20577"/>
          <ac:spMkLst>
            <pc:docMk/>
            <pc:sldMk cId="96160800" sldId="356"/>
            <ac:spMk id="9" creationId="{9812E2FE-A4D6-783E-F4CC-B97E0245C9FF}"/>
          </ac:spMkLst>
        </pc:spChg>
        <pc:picChg chg="del">
          <ac:chgData name="이서현" userId="a9f8075b-e146-49eb-ac59-67d2acd4cb95" providerId="ADAL" clId="{159A27A7-16C6-4F82-8809-DF8DE9D6E8AF}" dt="2022-07-12T02:34:38.153" v="803" actId="478"/>
          <ac:picMkLst>
            <pc:docMk/>
            <pc:sldMk cId="96160800" sldId="356"/>
            <ac:picMk id="7" creationId="{FA62021A-FE78-AC72-FE09-D893E2ECFF39}"/>
          </ac:picMkLst>
        </pc:picChg>
      </pc:sldChg>
      <pc:sldChg chg="addSp modSp add mod">
        <pc:chgData name="이서현" userId="a9f8075b-e146-49eb-ac59-67d2acd4cb95" providerId="ADAL" clId="{159A27A7-16C6-4F82-8809-DF8DE9D6E8AF}" dt="2022-07-12T02:45:17.114" v="1320" actId="20577"/>
        <pc:sldMkLst>
          <pc:docMk/>
          <pc:sldMk cId="3851518572" sldId="357"/>
        </pc:sldMkLst>
        <pc:spChg chg="mod">
          <ac:chgData name="이서현" userId="a9f8075b-e146-49eb-ac59-67d2acd4cb95" providerId="ADAL" clId="{159A27A7-16C6-4F82-8809-DF8DE9D6E8AF}" dt="2022-07-12T02:42:02.787" v="1144"/>
          <ac:spMkLst>
            <pc:docMk/>
            <pc:sldMk cId="3851518572" sldId="357"/>
            <ac:spMk id="2" creationId="{DF9AEF29-9547-A208-CBA6-71AA3F65BD0C}"/>
          </ac:spMkLst>
        </pc:spChg>
        <pc:spChg chg="add mod">
          <ac:chgData name="이서현" userId="a9f8075b-e146-49eb-ac59-67d2acd4cb95" providerId="ADAL" clId="{159A27A7-16C6-4F82-8809-DF8DE9D6E8AF}" dt="2022-07-12T02:39:50.802" v="1031" actId="1076"/>
          <ac:spMkLst>
            <pc:docMk/>
            <pc:sldMk cId="3851518572" sldId="357"/>
            <ac:spMk id="3" creationId="{08500DA5-A5AB-A5ED-4251-EBDFD5DF3041}"/>
          </ac:spMkLst>
        </pc:spChg>
        <pc:spChg chg="add mod">
          <ac:chgData name="이서현" userId="a9f8075b-e146-49eb-ac59-67d2acd4cb95" providerId="ADAL" clId="{159A27A7-16C6-4F82-8809-DF8DE9D6E8AF}" dt="2022-07-12T02:39:50.802" v="1031" actId="1076"/>
          <ac:spMkLst>
            <pc:docMk/>
            <pc:sldMk cId="3851518572" sldId="357"/>
            <ac:spMk id="4" creationId="{CD1BFA4E-DEEF-366E-C1DF-BB35DAD0F31E}"/>
          </ac:spMkLst>
        </pc:spChg>
        <pc:spChg chg="mod">
          <ac:chgData name="이서현" userId="a9f8075b-e146-49eb-ac59-67d2acd4cb95" providerId="ADAL" clId="{159A27A7-16C6-4F82-8809-DF8DE9D6E8AF}" dt="2022-07-12T02:37:37.988" v="889" actId="1076"/>
          <ac:spMkLst>
            <pc:docMk/>
            <pc:sldMk cId="3851518572" sldId="357"/>
            <ac:spMk id="5" creationId="{42E9F544-8A21-25A1-C55B-A6F7A5312E49}"/>
          </ac:spMkLst>
        </pc:spChg>
        <pc:spChg chg="mod">
          <ac:chgData name="이서현" userId="a9f8075b-e146-49eb-ac59-67d2acd4cb95" providerId="ADAL" clId="{159A27A7-16C6-4F82-8809-DF8DE9D6E8AF}" dt="2022-07-12T02:39:21.129" v="991" actId="14100"/>
          <ac:spMkLst>
            <pc:docMk/>
            <pc:sldMk cId="3851518572" sldId="357"/>
            <ac:spMk id="6" creationId="{43953650-51BE-6D6C-8D4F-706D222F255D}"/>
          </ac:spMkLst>
        </pc:spChg>
        <pc:spChg chg="add mod">
          <ac:chgData name="이서현" userId="a9f8075b-e146-49eb-ac59-67d2acd4cb95" providerId="ADAL" clId="{159A27A7-16C6-4F82-8809-DF8DE9D6E8AF}" dt="2022-07-12T02:39:50.802" v="1031" actId="1076"/>
          <ac:spMkLst>
            <pc:docMk/>
            <pc:sldMk cId="3851518572" sldId="357"/>
            <ac:spMk id="7" creationId="{C62756CC-2304-2DA5-A37E-49463EFA941B}"/>
          </ac:spMkLst>
        </pc:spChg>
        <pc:spChg chg="mod">
          <ac:chgData name="이서현" userId="a9f8075b-e146-49eb-ac59-67d2acd4cb95" providerId="ADAL" clId="{159A27A7-16C6-4F82-8809-DF8DE9D6E8AF}" dt="2022-07-12T02:39:21.129" v="991" actId="14100"/>
          <ac:spMkLst>
            <pc:docMk/>
            <pc:sldMk cId="3851518572" sldId="357"/>
            <ac:spMk id="8" creationId="{4AFDEFC8-B336-05FA-044E-5E10BDFB78DA}"/>
          </ac:spMkLst>
        </pc:spChg>
        <pc:spChg chg="mod">
          <ac:chgData name="이서현" userId="a9f8075b-e146-49eb-ac59-67d2acd4cb95" providerId="ADAL" clId="{159A27A7-16C6-4F82-8809-DF8DE9D6E8AF}" dt="2022-07-12T02:39:21.129" v="991" actId="14100"/>
          <ac:spMkLst>
            <pc:docMk/>
            <pc:sldMk cId="3851518572" sldId="357"/>
            <ac:spMk id="9" creationId="{9812E2FE-A4D6-783E-F4CC-B97E0245C9FF}"/>
          </ac:spMkLst>
        </pc:spChg>
        <pc:spChg chg="add mod">
          <ac:chgData name="이서현" userId="a9f8075b-e146-49eb-ac59-67d2acd4cb95" providerId="ADAL" clId="{159A27A7-16C6-4F82-8809-DF8DE9D6E8AF}" dt="2022-07-12T02:39:53.662" v="1032" actId="1076"/>
          <ac:spMkLst>
            <pc:docMk/>
            <pc:sldMk cId="3851518572" sldId="357"/>
            <ac:spMk id="10" creationId="{2259EF15-08AF-9CE8-FEF4-F849AEA15A43}"/>
          </ac:spMkLst>
        </pc:spChg>
        <pc:spChg chg="add mod">
          <ac:chgData name="이서현" userId="a9f8075b-e146-49eb-ac59-67d2acd4cb95" providerId="ADAL" clId="{159A27A7-16C6-4F82-8809-DF8DE9D6E8AF}" dt="2022-07-12T02:39:53.662" v="1032" actId="1076"/>
          <ac:spMkLst>
            <pc:docMk/>
            <pc:sldMk cId="3851518572" sldId="357"/>
            <ac:spMk id="11" creationId="{8C58F46D-D1EF-058F-54BB-9A1372310CB4}"/>
          </ac:spMkLst>
        </pc:spChg>
        <pc:spChg chg="add mod">
          <ac:chgData name="이서현" userId="a9f8075b-e146-49eb-ac59-67d2acd4cb95" providerId="ADAL" clId="{159A27A7-16C6-4F82-8809-DF8DE9D6E8AF}" dt="2022-07-12T02:45:17.114" v="1320" actId="20577"/>
          <ac:spMkLst>
            <pc:docMk/>
            <pc:sldMk cId="3851518572" sldId="357"/>
            <ac:spMk id="12" creationId="{8749F2C4-3B4F-5699-BD24-E9A5D2D20199}"/>
          </ac:spMkLst>
        </pc:spChg>
        <pc:spChg chg="add mod">
          <ac:chgData name="이서현" userId="a9f8075b-e146-49eb-ac59-67d2acd4cb95" providerId="ADAL" clId="{159A27A7-16C6-4F82-8809-DF8DE9D6E8AF}" dt="2022-07-12T02:45:10.649" v="1310" actId="20577"/>
          <ac:spMkLst>
            <pc:docMk/>
            <pc:sldMk cId="3851518572" sldId="357"/>
            <ac:spMk id="13" creationId="{AE9716A2-BDFB-5EE6-BBD9-49B860FE59F5}"/>
          </ac:spMkLst>
        </pc:spChg>
        <pc:spChg chg="add mod">
          <ac:chgData name="이서현" userId="a9f8075b-e146-49eb-ac59-67d2acd4cb95" providerId="ADAL" clId="{159A27A7-16C6-4F82-8809-DF8DE9D6E8AF}" dt="2022-07-12T02:40:19.443" v="1051" actId="20577"/>
          <ac:spMkLst>
            <pc:docMk/>
            <pc:sldMk cId="3851518572" sldId="357"/>
            <ac:spMk id="14" creationId="{5B3AA1DA-DDCD-5B69-477F-97DF587EA829}"/>
          </ac:spMkLst>
        </pc:spChg>
        <pc:spChg chg="add mod">
          <ac:chgData name="이서현" userId="a9f8075b-e146-49eb-ac59-67d2acd4cb95" providerId="ADAL" clId="{159A27A7-16C6-4F82-8809-DF8DE9D6E8AF}" dt="2022-07-12T02:40:26.333" v="1071" actId="20577"/>
          <ac:spMkLst>
            <pc:docMk/>
            <pc:sldMk cId="3851518572" sldId="357"/>
            <ac:spMk id="15" creationId="{11EAC7F3-34F1-1074-85B9-5DBB9669A981}"/>
          </ac:spMkLst>
        </pc:spChg>
      </pc:sldChg>
      <pc:sldChg chg="modSp add mod">
        <pc:chgData name="이서현" userId="a9f8075b-e146-49eb-ac59-67d2acd4cb95" providerId="ADAL" clId="{159A27A7-16C6-4F82-8809-DF8DE9D6E8AF}" dt="2022-07-12T02:42:04.893" v="1145"/>
        <pc:sldMkLst>
          <pc:docMk/>
          <pc:sldMk cId="758558662" sldId="358"/>
        </pc:sldMkLst>
        <pc:spChg chg="mod">
          <ac:chgData name="이서현" userId="a9f8075b-e146-49eb-ac59-67d2acd4cb95" providerId="ADAL" clId="{159A27A7-16C6-4F82-8809-DF8DE9D6E8AF}" dt="2022-07-12T02:42:04.893" v="1145"/>
          <ac:spMkLst>
            <pc:docMk/>
            <pc:sldMk cId="758558662" sldId="358"/>
            <ac:spMk id="2" creationId="{530C1D6F-8020-81EF-0715-F041F1A6588B}"/>
          </ac:spMkLst>
        </pc:spChg>
        <pc:spChg chg="mod">
          <ac:chgData name="이서현" userId="a9f8075b-e146-49eb-ac59-67d2acd4cb95" providerId="ADAL" clId="{159A27A7-16C6-4F82-8809-DF8DE9D6E8AF}" dt="2022-07-12T02:41:43.166" v="1129" actId="20577"/>
          <ac:spMkLst>
            <pc:docMk/>
            <pc:sldMk cId="758558662" sldId="358"/>
            <ac:spMk id="10" creationId="{6C905DC3-A697-2E64-E9DE-42DEB7070F0B}"/>
          </ac:spMkLst>
        </pc:spChg>
      </pc:sldChg>
      <pc:sldChg chg="addSp modSp add mod">
        <pc:chgData name="이서현" userId="a9f8075b-e146-49eb-ac59-67d2acd4cb95" providerId="ADAL" clId="{159A27A7-16C6-4F82-8809-DF8DE9D6E8AF}" dt="2022-07-12T02:43:00.098" v="1185"/>
        <pc:sldMkLst>
          <pc:docMk/>
          <pc:sldMk cId="999562792" sldId="359"/>
        </pc:sldMkLst>
        <pc:spChg chg="mod">
          <ac:chgData name="이서현" userId="a9f8075b-e146-49eb-ac59-67d2acd4cb95" providerId="ADAL" clId="{159A27A7-16C6-4F82-8809-DF8DE9D6E8AF}" dt="2022-07-12T02:42:25.422" v="1151" actId="20577"/>
          <ac:spMkLst>
            <pc:docMk/>
            <pc:sldMk cId="999562792" sldId="359"/>
            <ac:spMk id="2" creationId="{530C1D6F-8020-81EF-0715-F041F1A6588B}"/>
          </ac:spMkLst>
        </pc:spChg>
        <pc:spChg chg="add mod">
          <ac:chgData name="이서현" userId="a9f8075b-e146-49eb-ac59-67d2acd4cb95" providerId="ADAL" clId="{159A27A7-16C6-4F82-8809-DF8DE9D6E8AF}" dt="2022-07-12T02:43:00.098" v="1185"/>
          <ac:spMkLst>
            <pc:docMk/>
            <pc:sldMk cId="999562792" sldId="359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2:47.041" v="1158" actId="1076"/>
          <ac:spMkLst>
            <pc:docMk/>
            <pc:sldMk cId="999562792" sldId="359"/>
            <ac:spMk id="10" creationId="{6C905DC3-A697-2E64-E9DE-42DEB7070F0B}"/>
          </ac:spMkLst>
        </pc:spChg>
      </pc:sldChg>
      <pc:sldChg chg="modSp add mod">
        <pc:chgData name="이서현" userId="a9f8075b-e146-49eb-ac59-67d2acd4cb95" providerId="ADAL" clId="{159A27A7-16C6-4F82-8809-DF8DE9D6E8AF}" dt="2022-07-12T02:43:08.311" v="1207" actId="20577"/>
        <pc:sldMkLst>
          <pc:docMk/>
          <pc:sldMk cId="2543273120" sldId="360"/>
        </pc:sldMkLst>
        <pc:spChg chg="mod">
          <ac:chgData name="이서현" userId="a9f8075b-e146-49eb-ac59-67d2acd4cb95" providerId="ADAL" clId="{159A27A7-16C6-4F82-8809-DF8DE9D6E8AF}" dt="2022-07-12T02:43:05.846" v="1197"/>
          <ac:spMkLst>
            <pc:docMk/>
            <pc:sldMk cId="2543273120" sldId="360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3:08.311" v="1207" actId="20577"/>
          <ac:spMkLst>
            <pc:docMk/>
            <pc:sldMk cId="2543273120" sldId="360"/>
            <ac:spMk id="10" creationId="{6C905DC3-A697-2E64-E9DE-42DEB7070F0B}"/>
          </ac:spMkLst>
        </pc:spChg>
      </pc:sldChg>
      <pc:sldChg chg="modSp add mod">
        <pc:chgData name="이서현" userId="a9f8075b-e146-49eb-ac59-67d2acd4cb95" providerId="ADAL" clId="{159A27A7-16C6-4F82-8809-DF8DE9D6E8AF}" dt="2022-07-12T02:43:17.090" v="1220"/>
        <pc:sldMkLst>
          <pc:docMk/>
          <pc:sldMk cId="3365679623" sldId="361"/>
        </pc:sldMkLst>
        <pc:spChg chg="mod">
          <ac:chgData name="이서현" userId="a9f8075b-e146-49eb-ac59-67d2acd4cb95" providerId="ADAL" clId="{159A27A7-16C6-4F82-8809-DF8DE9D6E8AF}" dt="2022-07-12T02:43:17.090" v="1220"/>
          <ac:spMkLst>
            <pc:docMk/>
            <pc:sldMk cId="3365679623" sldId="361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3:13.600" v="1213" actId="20577"/>
          <ac:spMkLst>
            <pc:docMk/>
            <pc:sldMk cId="3365679623" sldId="361"/>
            <ac:spMk id="10" creationId="{6C905DC3-A697-2E64-E9DE-42DEB7070F0B}"/>
          </ac:spMkLst>
        </pc:spChg>
      </pc:sldChg>
      <pc:sldChg chg="modSp add mod">
        <pc:chgData name="이서현" userId="a9f8075b-e146-49eb-ac59-67d2acd4cb95" providerId="ADAL" clId="{159A27A7-16C6-4F82-8809-DF8DE9D6E8AF}" dt="2022-07-12T02:43:50.908" v="1233"/>
        <pc:sldMkLst>
          <pc:docMk/>
          <pc:sldMk cId="3837815080" sldId="362"/>
        </pc:sldMkLst>
        <pc:spChg chg="mod">
          <ac:chgData name="이서현" userId="a9f8075b-e146-49eb-ac59-67d2acd4cb95" providerId="ADAL" clId="{159A27A7-16C6-4F82-8809-DF8DE9D6E8AF}" dt="2022-07-12T02:43:50.908" v="1233"/>
          <ac:spMkLst>
            <pc:docMk/>
            <pc:sldMk cId="3837815080" sldId="362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3:19.733" v="1227" actId="20577"/>
          <ac:spMkLst>
            <pc:docMk/>
            <pc:sldMk cId="3837815080" sldId="362"/>
            <ac:spMk id="10" creationId="{6C905DC3-A697-2E64-E9DE-42DEB7070F0B}"/>
          </ac:spMkLst>
        </pc:spChg>
      </pc:sldChg>
      <pc:sldChg chg="modSp add mod">
        <pc:chgData name="이서현" userId="a9f8075b-e146-49eb-ac59-67d2acd4cb95" providerId="ADAL" clId="{159A27A7-16C6-4F82-8809-DF8DE9D6E8AF}" dt="2022-07-12T02:43:59.738" v="1250"/>
        <pc:sldMkLst>
          <pc:docMk/>
          <pc:sldMk cId="3938530609" sldId="363"/>
        </pc:sldMkLst>
        <pc:spChg chg="mod">
          <ac:chgData name="이서현" userId="a9f8075b-e146-49eb-ac59-67d2acd4cb95" providerId="ADAL" clId="{159A27A7-16C6-4F82-8809-DF8DE9D6E8AF}" dt="2022-07-12T02:43:59.738" v="1250"/>
          <ac:spMkLst>
            <pc:docMk/>
            <pc:sldMk cId="3938530609" sldId="363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3:55.896" v="1244" actId="20577"/>
          <ac:spMkLst>
            <pc:docMk/>
            <pc:sldMk cId="3938530609" sldId="363"/>
            <ac:spMk id="10" creationId="{6C905DC3-A697-2E64-E9DE-42DEB7070F0B}"/>
          </ac:spMkLst>
        </pc:spChg>
      </pc:sldChg>
      <pc:sldChg chg="modSp add mod">
        <pc:chgData name="이서현" userId="a9f8075b-e146-49eb-ac59-67d2acd4cb95" providerId="ADAL" clId="{159A27A7-16C6-4F82-8809-DF8DE9D6E8AF}" dt="2022-07-12T02:44:05.149" v="1259" actId="20577"/>
        <pc:sldMkLst>
          <pc:docMk/>
          <pc:sldMk cId="3507759589" sldId="364"/>
        </pc:sldMkLst>
        <pc:spChg chg="mod">
          <ac:chgData name="이서현" userId="a9f8075b-e146-49eb-ac59-67d2acd4cb95" providerId="ADAL" clId="{159A27A7-16C6-4F82-8809-DF8DE9D6E8AF}" dt="2022-07-12T02:44:05.149" v="1259" actId="20577"/>
          <ac:spMkLst>
            <pc:docMk/>
            <pc:sldMk cId="3507759589" sldId="364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4:03.186" v="1258" actId="20577"/>
          <ac:spMkLst>
            <pc:docMk/>
            <pc:sldMk cId="3507759589" sldId="364"/>
            <ac:spMk id="10" creationId="{6C905DC3-A697-2E64-E9DE-42DEB7070F0B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44:32.492" v="1266"/>
        <pc:sldMkLst>
          <pc:docMk/>
          <pc:sldMk cId="2020850643" sldId="365"/>
        </pc:sldMkLst>
        <pc:spChg chg="del">
          <ac:chgData name="이서현" userId="a9f8075b-e146-49eb-ac59-67d2acd4cb95" providerId="ADAL" clId="{159A27A7-16C6-4F82-8809-DF8DE9D6E8AF}" dt="2022-07-12T02:44:21.957" v="1261" actId="478"/>
          <ac:spMkLst>
            <pc:docMk/>
            <pc:sldMk cId="2020850643" sldId="365"/>
            <ac:spMk id="3" creationId="{BA84342E-E41B-7988-A474-063936A52F8A}"/>
          </ac:spMkLst>
        </pc:spChg>
        <pc:spChg chg="del">
          <ac:chgData name="이서현" userId="a9f8075b-e146-49eb-ac59-67d2acd4cb95" providerId="ADAL" clId="{159A27A7-16C6-4F82-8809-DF8DE9D6E8AF}" dt="2022-07-12T02:44:21.957" v="1261" actId="478"/>
          <ac:spMkLst>
            <pc:docMk/>
            <pc:sldMk cId="2020850643" sldId="365"/>
            <ac:spMk id="10" creationId="{6C905DC3-A697-2E64-E9DE-42DEB7070F0B}"/>
          </ac:spMkLst>
        </pc:spChg>
        <pc:picChg chg="add mod">
          <ac:chgData name="이서현" userId="a9f8075b-e146-49eb-ac59-67d2acd4cb95" providerId="ADAL" clId="{159A27A7-16C6-4F82-8809-DF8DE9D6E8AF}" dt="2022-07-12T02:44:32.492" v="1266"/>
          <ac:picMkLst>
            <pc:docMk/>
            <pc:sldMk cId="2020850643" sldId="365"/>
            <ac:picMk id="1026" creationId="{14A8E46C-DF08-47E3-4C42-4DDF3D6A2584}"/>
          </ac:picMkLst>
        </pc:picChg>
      </pc:sldChg>
      <pc:sldChg chg="modSp add mod">
        <pc:chgData name="이서현" userId="a9f8075b-e146-49eb-ac59-67d2acd4cb95" providerId="ADAL" clId="{159A27A7-16C6-4F82-8809-DF8DE9D6E8AF}" dt="2022-07-12T02:44:53.541" v="1284"/>
        <pc:sldMkLst>
          <pc:docMk/>
          <pc:sldMk cId="2822612540" sldId="366"/>
        </pc:sldMkLst>
        <pc:spChg chg="mod">
          <ac:chgData name="이서현" userId="a9f8075b-e146-49eb-ac59-67d2acd4cb95" providerId="ADAL" clId="{159A27A7-16C6-4F82-8809-DF8DE9D6E8AF}" dt="2022-07-12T02:44:53.541" v="1284"/>
          <ac:spMkLst>
            <pc:docMk/>
            <pc:sldMk cId="2822612540" sldId="366"/>
            <ac:spMk id="3" creationId="{BA84342E-E41B-7988-A474-063936A52F8A}"/>
          </ac:spMkLst>
        </pc:spChg>
        <pc:spChg chg="mod">
          <ac:chgData name="이서현" userId="a9f8075b-e146-49eb-ac59-67d2acd4cb95" providerId="ADAL" clId="{159A27A7-16C6-4F82-8809-DF8DE9D6E8AF}" dt="2022-07-12T02:44:37.923" v="1273" actId="20577"/>
          <ac:spMkLst>
            <pc:docMk/>
            <pc:sldMk cId="2822612540" sldId="366"/>
            <ac:spMk id="10" creationId="{6C905DC3-A697-2E64-E9DE-42DEB7070F0B}"/>
          </ac:spMkLst>
        </pc:spChg>
      </pc:sldChg>
      <pc:sldChg chg="addSp delSp modSp add mod">
        <pc:chgData name="이서현" userId="a9f8075b-e146-49eb-ac59-67d2acd4cb95" providerId="ADAL" clId="{159A27A7-16C6-4F82-8809-DF8DE9D6E8AF}" dt="2022-07-12T02:48:32.836" v="1340"/>
        <pc:sldMkLst>
          <pc:docMk/>
          <pc:sldMk cId="357039618" sldId="367"/>
        </pc:sldMkLst>
        <pc:spChg chg="mod">
          <ac:chgData name="이서현" userId="a9f8075b-e146-49eb-ac59-67d2acd4cb95" providerId="ADAL" clId="{159A27A7-16C6-4F82-8809-DF8DE9D6E8AF}" dt="2022-07-12T02:48:32.836" v="1340"/>
          <ac:spMkLst>
            <pc:docMk/>
            <pc:sldMk cId="357039618" sldId="367"/>
            <ac:spMk id="2" creationId="{530C1D6F-8020-81EF-0715-F041F1A6588B}"/>
          </ac:spMkLst>
        </pc:spChg>
        <pc:spChg chg="del">
          <ac:chgData name="이서현" userId="a9f8075b-e146-49eb-ac59-67d2acd4cb95" providerId="ADAL" clId="{159A27A7-16C6-4F82-8809-DF8DE9D6E8AF}" dt="2022-07-12T02:48:23.254" v="1324" actId="478"/>
          <ac:spMkLst>
            <pc:docMk/>
            <pc:sldMk cId="357039618" sldId="367"/>
            <ac:spMk id="3" creationId="{BA84342E-E41B-7988-A474-063936A52F8A}"/>
          </ac:spMkLst>
        </pc:spChg>
        <pc:spChg chg="del">
          <ac:chgData name="이서현" userId="a9f8075b-e146-49eb-ac59-67d2acd4cb95" providerId="ADAL" clId="{159A27A7-16C6-4F82-8809-DF8DE9D6E8AF}" dt="2022-07-12T02:48:23.254" v="1324" actId="478"/>
          <ac:spMkLst>
            <pc:docMk/>
            <pc:sldMk cId="357039618" sldId="367"/>
            <ac:spMk id="10" creationId="{6C905DC3-A697-2E64-E9DE-42DEB7070F0B}"/>
          </ac:spMkLst>
        </pc:spChg>
        <pc:picChg chg="add mod">
          <ac:chgData name="이서현" userId="a9f8075b-e146-49eb-ac59-67d2acd4cb95" providerId="ADAL" clId="{159A27A7-16C6-4F82-8809-DF8DE9D6E8AF}" dt="2022-07-12T02:48:28.203" v="1327" actId="1076"/>
          <ac:picMkLst>
            <pc:docMk/>
            <pc:sldMk cId="357039618" sldId="367"/>
            <ac:picMk id="5" creationId="{01B159FC-2AFE-3BFE-15B9-113CB750585E}"/>
          </ac:picMkLst>
        </pc:picChg>
      </pc:sldChg>
      <pc:sldChg chg="addSp delSp modSp add mod">
        <pc:chgData name="이서현" userId="a9f8075b-e146-49eb-ac59-67d2acd4cb95" providerId="ADAL" clId="{159A27A7-16C6-4F82-8809-DF8DE9D6E8AF}" dt="2022-07-12T02:50:02.704" v="1356" actId="14100"/>
        <pc:sldMkLst>
          <pc:docMk/>
          <pc:sldMk cId="3899912494" sldId="368"/>
        </pc:sldMkLst>
        <pc:spChg chg="add del">
          <ac:chgData name="이서현" userId="a9f8075b-e146-49eb-ac59-67d2acd4cb95" providerId="ADAL" clId="{159A27A7-16C6-4F82-8809-DF8DE9D6E8AF}" dt="2022-07-12T02:49:08.543" v="1344" actId="22"/>
          <ac:spMkLst>
            <pc:docMk/>
            <pc:sldMk cId="3899912494" sldId="368"/>
            <ac:spMk id="4" creationId="{605AB8A8-2176-600E-DDD2-18828CB02A40}"/>
          </ac:spMkLst>
        </pc:spChg>
        <pc:spChg chg="add mod">
          <ac:chgData name="이서현" userId="a9f8075b-e146-49eb-ac59-67d2acd4cb95" providerId="ADAL" clId="{159A27A7-16C6-4F82-8809-DF8DE9D6E8AF}" dt="2022-07-12T02:50:02.704" v="1356" actId="14100"/>
          <ac:spMkLst>
            <pc:docMk/>
            <pc:sldMk cId="3899912494" sldId="368"/>
            <ac:spMk id="7" creationId="{023E0D4C-DC9E-4C2D-61F6-72C5DE116A10}"/>
          </ac:spMkLst>
        </pc:spChg>
        <pc:picChg chg="del">
          <ac:chgData name="이서현" userId="a9f8075b-e146-49eb-ac59-67d2acd4cb95" providerId="ADAL" clId="{159A27A7-16C6-4F82-8809-DF8DE9D6E8AF}" dt="2022-07-12T02:49:05.506" v="1342" actId="478"/>
          <ac:picMkLst>
            <pc:docMk/>
            <pc:sldMk cId="3899912494" sldId="368"/>
            <ac:picMk id="5" creationId="{01B159FC-2AFE-3BFE-15B9-113CB750585E}"/>
          </ac:picMkLst>
        </pc:picChg>
      </pc:sldChg>
    </pc:docChg>
  </pc:docChgLst>
  <pc:docChgLst>
    <pc:chgData name="이서현" userId="a9f8075b-e146-49eb-ac59-67d2acd4cb95" providerId="ADAL" clId="{001CA01D-B265-4E45-B265-1E18893D7A92}"/>
    <pc:docChg chg="undo redo custSel addSld delSld modSld sldOrd addSection delSection modSection">
      <pc:chgData name="이서현" userId="a9f8075b-e146-49eb-ac59-67d2acd4cb95" providerId="ADAL" clId="{001CA01D-B265-4E45-B265-1E18893D7A92}" dt="2022-07-25T07:12:26.445" v="2424" actId="20577"/>
      <pc:docMkLst>
        <pc:docMk/>
      </pc:docMkLst>
      <pc:sldChg chg="del">
        <pc:chgData name="이서현" userId="a9f8075b-e146-49eb-ac59-67d2acd4cb95" providerId="ADAL" clId="{001CA01D-B265-4E45-B265-1E18893D7A92}" dt="2022-07-18T17:41:38.430" v="245" actId="47"/>
        <pc:sldMkLst>
          <pc:docMk/>
          <pc:sldMk cId="2413860512" sldId="25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707960108" sldId="25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031419759" sldId="26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079697461" sldId="26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428804312" sldId="26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66594829" sldId="26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449766011" sldId="26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822194653" sldId="26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57241630" sldId="26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335084386" sldId="26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872098837" sldId="26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577370082" sldId="26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635356129" sldId="27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02281926" sldId="27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361256905" sldId="27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56408695" sldId="27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55986826" sldId="27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454967234" sldId="27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253916117" sldId="27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483909932" sldId="27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784304107" sldId="27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271393373" sldId="27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587923621" sldId="28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473058258" sldId="28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140545396" sldId="28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563039316" sldId="28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4276176865" sldId="28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528210961" sldId="28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2317117" sldId="28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613820233" sldId="28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580343327" sldId="28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51326808" sldId="28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242983497" sldId="29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462191990" sldId="29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05743106" sldId="29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650627905" sldId="29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29061554" sldId="29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121500005" sldId="29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749827320" sldId="29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65536475" sldId="29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488608975" sldId="29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76133208" sldId="29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299060033" sldId="30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52694072" sldId="30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125919094" sldId="30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425046873" sldId="30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284104816" sldId="30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42383575" sldId="30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66825526" sldId="30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052051533" sldId="30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218187425" sldId="31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207607056" sldId="31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48076239" sldId="31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681512896" sldId="31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752008890" sldId="314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020016131" sldId="31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735243894" sldId="31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072742515" sldId="31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513108927" sldId="31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223675869" sldId="31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912160372" sldId="32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594129929" sldId="32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605269836" sldId="32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806586286" sldId="32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414920261" sldId="32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279717858" sldId="326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038026208" sldId="327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458268265" sldId="328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954698135" sldId="329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817781948" sldId="330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208149441" sldId="331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11072278" sldId="332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815639575" sldId="33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130453240" sldId="334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2241002741" sldId="335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408475039" sldId="336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1497518005" sldId="337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1014645868" sldId="338"/>
        </pc:sldMkLst>
      </pc:sldChg>
      <pc:sldChg chg="modSp add del mod">
        <pc:chgData name="이서현" userId="a9f8075b-e146-49eb-ac59-67d2acd4cb95" providerId="ADAL" clId="{001CA01D-B265-4E45-B265-1E18893D7A92}" dt="2022-07-18T17:49:34.960" v="335" actId="20577"/>
        <pc:sldMkLst>
          <pc:docMk/>
          <pc:sldMk cId="4102713190" sldId="339"/>
        </pc:sldMkLst>
        <pc:spChg chg="mod">
          <ac:chgData name="이서현" userId="a9f8075b-e146-49eb-ac59-67d2acd4cb95" providerId="ADAL" clId="{001CA01D-B265-4E45-B265-1E18893D7A92}" dt="2022-07-18T17:49:34.960" v="335" actId="20577"/>
          <ac:spMkLst>
            <pc:docMk/>
            <pc:sldMk cId="4102713190" sldId="339"/>
            <ac:spMk id="5" creationId="{DD9DF5D7-D769-5E4B-0EB8-F0DD327415F9}"/>
          </ac:spMkLst>
        </pc:spChg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4179273938" sldId="340"/>
        </pc:sldMkLst>
      </pc:sldChg>
      <pc:sldChg chg="modSp add del mod">
        <pc:chgData name="이서현" userId="a9f8075b-e146-49eb-ac59-67d2acd4cb95" providerId="ADAL" clId="{001CA01D-B265-4E45-B265-1E18893D7A92}" dt="2022-07-18T17:49:57.853" v="341" actId="20577"/>
        <pc:sldMkLst>
          <pc:docMk/>
          <pc:sldMk cId="2414579081" sldId="341"/>
        </pc:sldMkLst>
        <pc:spChg chg="mod">
          <ac:chgData name="이서현" userId="a9f8075b-e146-49eb-ac59-67d2acd4cb95" providerId="ADAL" clId="{001CA01D-B265-4E45-B265-1E18893D7A92}" dt="2022-07-18T17:49:57.853" v="341" actId="20577"/>
          <ac:spMkLst>
            <pc:docMk/>
            <pc:sldMk cId="2414579081" sldId="341"/>
            <ac:spMk id="5" creationId="{DD9DF5D7-D769-5E4B-0EB8-F0DD327415F9}"/>
          </ac:spMkLst>
        </pc:spChg>
      </pc:sldChg>
      <pc:sldChg chg="modSp add del mod">
        <pc:chgData name="이서현" userId="a9f8075b-e146-49eb-ac59-67d2acd4cb95" providerId="ADAL" clId="{001CA01D-B265-4E45-B265-1E18893D7A92}" dt="2022-07-18T18:04:19.098" v="515"/>
        <pc:sldMkLst>
          <pc:docMk/>
          <pc:sldMk cId="2246892015" sldId="342"/>
        </pc:sldMkLst>
        <pc:spChg chg="mod">
          <ac:chgData name="이서현" userId="a9f8075b-e146-49eb-ac59-67d2acd4cb95" providerId="ADAL" clId="{001CA01D-B265-4E45-B265-1E18893D7A92}" dt="2022-07-18T18:04:19.098" v="515"/>
          <ac:spMkLst>
            <pc:docMk/>
            <pc:sldMk cId="2246892015" sldId="342"/>
            <ac:spMk id="5" creationId="{DD9DF5D7-D769-5E4B-0EB8-F0DD327415F9}"/>
          </ac:spMkLst>
        </pc:spChg>
      </pc:sldChg>
      <pc:sldChg chg="modSp add del mod">
        <pc:chgData name="이서현" userId="a9f8075b-e146-49eb-ac59-67d2acd4cb95" providerId="ADAL" clId="{001CA01D-B265-4E45-B265-1E18893D7A92}" dt="2022-07-18T17:49:48.394" v="338" actId="14100"/>
        <pc:sldMkLst>
          <pc:docMk/>
          <pc:sldMk cId="3867199282" sldId="343"/>
        </pc:sldMkLst>
        <pc:spChg chg="mod">
          <ac:chgData name="이서현" userId="a9f8075b-e146-49eb-ac59-67d2acd4cb95" providerId="ADAL" clId="{001CA01D-B265-4E45-B265-1E18893D7A92}" dt="2022-07-18T17:49:48.394" v="338" actId="14100"/>
          <ac:spMkLst>
            <pc:docMk/>
            <pc:sldMk cId="3867199282" sldId="343"/>
            <ac:spMk id="5" creationId="{DD9DF5D7-D769-5E4B-0EB8-F0DD327415F9}"/>
          </ac:spMkLst>
        </pc:spChg>
      </pc:sldChg>
      <pc:sldChg chg="delSp modSp add del mod">
        <pc:chgData name="이서현" userId="a9f8075b-e146-49eb-ac59-67d2acd4cb95" providerId="ADAL" clId="{001CA01D-B265-4E45-B265-1E18893D7A92}" dt="2022-07-18T17:50:47.023" v="357" actId="1076"/>
        <pc:sldMkLst>
          <pc:docMk/>
          <pc:sldMk cId="2829218796" sldId="344"/>
        </pc:sldMkLst>
        <pc:spChg chg="mod">
          <ac:chgData name="이서현" userId="a9f8075b-e146-49eb-ac59-67d2acd4cb95" providerId="ADAL" clId="{001CA01D-B265-4E45-B265-1E18893D7A92}" dt="2022-07-18T17:50:43.203" v="355"/>
          <ac:spMkLst>
            <pc:docMk/>
            <pc:sldMk cId="2829218796" sldId="344"/>
            <ac:spMk id="2" creationId="{E7569B81-F3BB-AE5C-7D95-1DAE05C0BCF6}"/>
          </ac:spMkLst>
        </pc:spChg>
        <pc:spChg chg="mod">
          <ac:chgData name="이서현" userId="a9f8075b-e146-49eb-ac59-67d2acd4cb95" providerId="ADAL" clId="{001CA01D-B265-4E45-B265-1E18893D7A92}" dt="2022-07-18T17:50:47.023" v="357" actId="1076"/>
          <ac:spMkLst>
            <pc:docMk/>
            <pc:sldMk cId="2829218796" sldId="344"/>
            <ac:spMk id="9" creationId="{A2DD85A0-568A-E162-3747-F876947B72DA}"/>
          </ac:spMkLst>
        </pc:spChg>
        <pc:spChg chg="del">
          <ac:chgData name="이서현" userId="a9f8075b-e146-49eb-ac59-67d2acd4cb95" providerId="ADAL" clId="{001CA01D-B265-4E45-B265-1E18893D7A92}" dt="2022-07-18T17:50:38.473" v="343" actId="478"/>
          <ac:spMkLst>
            <pc:docMk/>
            <pc:sldMk cId="2829218796" sldId="344"/>
            <ac:spMk id="11" creationId="{69F6DF60-75BF-18D1-614D-5603C3F1F6D4}"/>
          </ac:spMkLst>
        </pc:spChg>
        <pc:spChg chg="del">
          <ac:chgData name="이서현" userId="a9f8075b-e146-49eb-ac59-67d2acd4cb95" providerId="ADAL" clId="{001CA01D-B265-4E45-B265-1E18893D7A92}" dt="2022-07-18T17:50:45.079" v="356" actId="478"/>
          <ac:spMkLst>
            <pc:docMk/>
            <pc:sldMk cId="2829218796" sldId="344"/>
            <ac:spMk id="13" creationId="{A4671640-AB01-D64E-4045-FF2D9A67DCF6}"/>
          </ac:spMkLst>
        </pc:spChg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566430627" sldId="345"/>
        </pc:sldMkLst>
      </pc:sldChg>
      <pc:sldChg chg="modSp mod">
        <pc:chgData name="이서현" userId="a9f8075b-e146-49eb-ac59-67d2acd4cb95" providerId="ADAL" clId="{001CA01D-B265-4E45-B265-1E18893D7A92}" dt="2022-07-18T20:12:31.727" v="2419"/>
        <pc:sldMkLst>
          <pc:docMk/>
          <pc:sldMk cId="3224236568" sldId="347"/>
        </pc:sldMkLst>
        <pc:spChg chg="mod">
          <ac:chgData name="이서현" userId="a9f8075b-e146-49eb-ac59-67d2acd4cb95" providerId="ADAL" clId="{001CA01D-B265-4E45-B265-1E18893D7A92}" dt="2022-07-18T20:12:31.727" v="2419"/>
          <ac:spMkLst>
            <pc:docMk/>
            <pc:sldMk cId="3224236568" sldId="347"/>
            <ac:spMk id="3" creationId="{D6E2EA44-8F28-D057-0417-48DF8F802853}"/>
          </ac:spMkLst>
        </pc:spChg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1239009134" sldId="348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3948921683" sldId="349"/>
        </pc:sldMkLst>
      </pc:sldChg>
      <pc:sldChg chg="add del">
        <pc:chgData name="이서현" userId="a9f8075b-e146-49eb-ac59-67d2acd4cb95" providerId="ADAL" clId="{001CA01D-B265-4E45-B265-1E18893D7A92}" dt="2022-07-17T16:29:09.263" v="4"/>
        <pc:sldMkLst>
          <pc:docMk/>
          <pc:sldMk cId="1717520238" sldId="350"/>
        </pc:sldMkLst>
      </pc:sldChg>
      <pc:sldChg chg="add del">
        <pc:chgData name="이서현" userId="a9f8075b-e146-49eb-ac59-67d2acd4cb95" providerId="ADAL" clId="{001CA01D-B265-4E45-B265-1E18893D7A92}" dt="2022-07-18T17:32:29.302" v="41" actId="47"/>
        <pc:sldMkLst>
          <pc:docMk/>
          <pc:sldMk cId="4242771985" sldId="351"/>
        </pc:sldMkLst>
      </pc:sldChg>
      <pc:sldChg chg="modSp add del mod">
        <pc:chgData name="이서현" userId="a9f8075b-e146-49eb-ac59-67d2acd4cb95" providerId="ADAL" clId="{001CA01D-B265-4E45-B265-1E18893D7A92}" dt="2022-07-18T18:10:30.321" v="561" actId="2696"/>
        <pc:sldMkLst>
          <pc:docMk/>
          <pc:sldMk cId="1068245066" sldId="352"/>
        </pc:sldMkLst>
        <pc:spChg chg="mod">
          <ac:chgData name="이서현" userId="a9f8075b-e146-49eb-ac59-67d2acd4cb95" providerId="ADAL" clId="{001CA01D-B265-4E45-B265-1E18893D7A92}" dt="2022-07-18T17:11:17.102" v="9" actId="207"/>
          <ac:spMkLst>
            <pc:docMk/>
            <pc:sldMk cId="1068245066" sldId="352"/>
            <ac:spMk id="4" creationId="{118871A4-E908-9A5F-68A8-78A75E1C5651}"/>
          </ac:spMkLst>
        </pc:spChg>
      </pc:sldChg>
      <pc:sldChg chg="add del">
        <pc:chgData name="이서현" userId="a9f8075b-e146-49eb-ac59-67d2acd4cb95" providerId="ADAL" clId="{001CA01D-B265-4E45-B265-1E18893D7A92}" dt="2022-07-18T17:11:01.692" v="6"/>
        <pc:sldMkLst>
          <pc:docMk/>
          <pc:sldMk cId="1195919558" sldId="352"/>
        </pc:sldMkLst>
      </pc:sldChg>
      <pc:sldChg chg="modSp add mod">
        <pc:chgData name="이서현" userId="a9f8075b-e146-49eb-ac59-67d2acd4cb95" providerId="ADAL" clId="{001CA01D-B265-4E45-B265-1E18893D7A92}" dt="2022-07-18T18:10:38.348" v="570"/>
        <pc:sldMkLst>
          <pc:docMk/>
          <pc:sldMk cId="2000718919" sldId="352"/>
        </pc:sldMkLst>
        <pc:spChg chg="mod">
          <ac:chgData name="이서현" userId="a9f8075b-e146-49eb-ac59-67d2acd4cb95" providerId="ADAL" clId="{001CA01D-B265-4E45-B265-1E18893D7A92}" dt="2022-07-18T18:10:38.348" v="570"/>
          <ac:spMkLst>
            <pc:docMk/>
            <pc:sldMk cId="2000718919" sldId="352"/>
            <ac:spMk id="2" creationId="{530C1D6F-8020-81EF-0715-F041F1A6588B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72166341" sldId="352"/>
        </pc:sldMkLst>
      </pc:sldChg>
      <pc:sldChg chg="modSp add mod">
        <pc:chgData name="이서현" userId="a9f8075b-e146-49eb-ac59-67d2acd4cb95" providerId="ADAL" clId="{001CA01D-B265-4E45-B265-1E18893D7A92}" dt="2022-07-18T17:31:50.781" v="33" actId="20577"/>
        <pc:sldMkLst>
          <pc:docMk/>
          <pc:sldMk cId="1954638515" sldId="353"/>
        </pc:sldMkLst>
        <pc:spChg chg="mod">
          <ac:chgData name="이서현" userId="a9f8075b-e146-49eb-ac59-67d2acd4cb95" providerId="ADAL" clId="{001CA01D-B265-4E45-B265-1E18893D7A92}" dt="2022-07-18T17:31:50.781" v="33" actId="20577"/>
          <ac:spMkLst>
            <pc:docMk/>
            <pc:sldMk cId="1954638515" sldId="353"/>
            <ac:spMk id="3" creationId="{CE764F4A-AE45-4D8F-5341-867837FB4326}"/>
          </ac:spMkLst>
        </pc:spChg>
        <pc:spChg chg="mod">
          <ac:chgData name="이서현" userId="a9f8075b-e146-49eb-ac59-67d2acd4cb95" providerId="ADAL" clId="{001CA01D-B265-4E45-B265-1E18893D7A92}" dt="2022-07-18T17:31:39.485" v="25" actId="20577"/>
          <ac:spMkLst>
            <pc:docMk/>
            <pc:sldMk cId="1954638515" sldId="353"/>
            <ac:spMk id="5" creationId="{A2A16013-2A75-4AC5-ECE1-65F0A9E11890}"/>
          </ac:spMkLst>
        </pc:spChg>
        <pc:spChg chg="mod">
          <ac:chgData name="이서현" userId="a9f8075b-e146-49eb-ac59-67d2acd4cb95" providerId="ADAL" clId="{001CA01D-B265-4E45-B265-1E18893D7A92}" dt="2022-07-18T17:31:35.031" v="21" actId="20577"/>
          <ac:spMkLst>
            <pc:docMk/>
            <pc:sldMk cId="1954638515" sldId="353"/>
            <ac:spMk id="8" creationId="{5B7A95BD-ECEF-AFC6-7588-077D5C7B36DA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94499860" sldId="353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451279649" sldId="354"/>
        </pc:sldMkLst>
      </pc:sldChg>
      <pc:sldChg chg="addSp delSp modSp add mod">
        <pc:chgData name="이서현" userId="a9f8075b-e146-49eb-ac59-67d2acd4cb95" providerId="ADAL" clId="{001CA01D-B265-4E45-B265-1E18893D7A92}" dt="2022-07-18T17:32:11.248" v="40" actId="22"/>
        <pc:sldMkLst>
          <pc:docMk/>
          <pc:sldMk cId="1840412424" sldId="354"/>
        </pc:sldMkLst>
        <pc:spChg chg="mod">
          <ac:chgData name="이서현" userId="a9f8075b-e146-49eb-ac59-67d2acd4cb95" providerId="ADAL" clId="{001CA01D-B265-4E45-B265-1E18893D7A92}" dt="2022-07-18T17:32:06.732" v="39" actId="14100"/>
          <ac:spMkLst>
            <pc:docMk/>
            <pc:sldMk cId="1840412424" sldId="354"/>
            <ac:spMk id="3" creationId="{CE764F4A-AE45-4D8F-5341-867837FB4326}"/>
          </ac:spMkLst>
        </pc:spChg>
        <pc:spChg chg="mod">
          <ac:chgData name="이서현" userId="a9f8075b-e146-49eb-ac59-67d2acd4cb95" providerId="ADAL" clId="{001CA01D-B265-4E45-B265-1E18893D7A92}" dt="2022-07-18T17:32:06.732" v="39" actId="14100"/>
          <ac:spMkLst>
            <pc:docMk/>
            <pc:sldMk cId="1840412424" sldId="354"/>
            <ac:spMk id="5" creationId="{A2A16013-2A75-4AC5-ECE1-65F0A9E11890}"/>
          </ac:spMkLst>
        </pc:spChg>
        <pc:spChg chg="add">
          <ac:chgData name="이서현" userId="a9f8075b-e146-49eb-ac59-67d2acd4cb95" providerId="ADAL" clId="{001CA01D-B265-4E45-B265-1E18893D7A92}" dt="2022-07-18T17:32:11.248" v="40" actId="22"/>
          <ac:spMkLst>
            <pc:docMk/>
            <pc:sldMk cId="1840412424" sldId="354"/>
            <ac:spMk id="6" creationId="{69BA78AD-9D2D-CA2A-8585-53FC0841E6F4}"/>
          </ac:spMkLst>
        </pc:spChg>
        <pc:spChg chg="mod">
          <ac:chgData name="이서현" userId="a9f8075b-e146-49eb-ac59-67d2acd4cb95" providerId="ADAL" clId="{001CA01D-B265-4E45-B265-1E18893D7A92}" dt="2022-07-18T17:32:06.732" v="39" actId="14100"/>
          <ac:spMkLst>
            <pc:docMk/>
            <pc:sldMk cId="1840412424" sldId="354"/>
            <ac:spMk id="8" creationId="{5B7A95BD-ECEF-AFC6-7588-077D5C7B36DA}"/>
          </ac:spMkLst>
        </pc:spChg>
        <pc:spChg chg="add">
          <ac:chgData name="이서현" userId="a9f8075b-e146-49eb-ac59-67d2acd4cb95" providerId="ADAL" clId="{001CA01D-B265-4E45-B265-1E18893D7A92}" dt="2022-07-18T17:32:11.248" v="40" actId="22"/>
          <ac:spMkLst>
            <pc:docMk/>
            <pc:sldMk cId="1840412424" sldId="354"/>
            <ac:spMk id="9" creationId="{6C48E07C-9209-9E58-795A-2F8CEF9E65E3}"/>
          </ac:spMkLst>
        </pc:spChg>
        <pc:spChg chg="del">
          <ac:chgData name="이서현" userId="a9f8075b-e146-49eb-ac59-67d2acd4cb95" providerId="ADAL" clId="{001CA01D-B265-4E45-B265-1E18893D7A92}" dt="2022-07-18T17:32:00.231" v="35" actId="478"/>
          <ac:spMkLst>
            <pc:docMk/>
            <pc:sldMk cId="1840412424" sldId="354"/>
            <ac:spMk id="10" creationId="{40DB9353-620E-40F2-3B1E-3125E3E18CA4}"/>
          </ac:spMkLst>
        </pc:spChg>
        <pc:spChg chg="del">
          <ac:chgData name="이서현" userId="a9f8075b-e146-49eb-ac59-67d2acd4cb95" providerId="ADAL" clId="{001CA01D-B265-4E45-B265-1E18893D7A92}" dt="2022-07-18T17:32:00.231" v="35" actId="478"/>
          <ac:spMkLst>
            <pc:docMk/>
            <pc:sldMk cId="1840412424" sldId="354"/>
            <ac:spMk id="11" creationId="{942C81D4-F861-0E86-6B7B-37E978F2E4A8}"/>
          </ac:spMkLst>
        </pc:spChg>
        <pc:spChg chg="del">
          <ac:chgData name="이서현" userId="a9f8075b-e146-49eb-ac59-67d2acd4cb95" providerId="ADAL" clId="{001CA01D-B265-4E45-B265-1E18893D7A92}" dt="2022-07-18T17:32:00.231" v="35" actId="478"/>
          <ac:spMkLst>
            <pc:docMk/>
            <pc:sldMk cId="1840412424" sldId="354"/>
            <ac:spMk id="12" creationId="{41A1D829-6F74-1B99-985F-FE4DC5DA5E7F}"/>
          </ac:spMkLst>
        </pc:spChg>
        <pc:spChg chg="add">
          <ac:chgData name="이서현" userId="a9f8075b-e146-49eb-ac59-67d2acd4cb95" providerId="ADAL" clId="{001CA01D-B265-4E45-B265-1E18893D7A92}" dt="2022-07-18T17:32:11.248" v="40" actId="22"/>
          <ac:spMkLst>
            <pc:docMk/>
            <pc:sldMk cId="1840412424" sldId="354"/>
            <ac:spMk id="14" creationId="{D3724FD4-6CBF-0604-6DBF-3DCB6B5DD59A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194624354" sldId="355"/>
        </pc:sldMkLst>
      </pc:sldChg>
      <pc:sldChg chg="delSp modSp add mod">
        <pc:chgData name="이서현" userId="a9f8075b-e146-49eb-ac59-67d2acd4cb95" providerId="ADAL" clId="{001CA01D-B265-4E45-B265-1E18893D7A92}" dt="2022-07-18T17:33:20.631" v="82"/>
        <pc:sldMkLst>
          <pc:docMk/>
          <pc:sldMk cId="304805670" sldId="355"/>
        </pc:sldMkLst>
        <pc:spChg chg="mod">
          <ac:chgData name="이서현" userId="a9f8075b-e146-49eb-ac59-67d2acd4cb95" providerId="ADAL" clId="{001CA01D-B265-4E45-B265-1E18893D7A92}" dt="2022-07-18T17:33:20.631" v="82"/>
          <ac:spMkLst>
            <pc:docMk/>
            <pc:sldMk cId="304805670" sldId="355"/>
            <ac:spMk id="4" creationId="{67810461-29D6-D27E-76DF-6E5DC78576AC}"/>
          </ac:spMkLst>
        </pc:spChg>
        <pc:spChg chg="del">
          <ac:chgData name="이서현" userId="a9f8075b-e146-49eb-ac59-67d2acd4cb95" providerId="ADAL" clId="{001CA01D-B265-4E45-B265-1E18893D7A92}" dt="2022-07-18T17:32:50.055" v="49" actId="478"/>
          <ac:spMkLst>
            <pc:docMk/>
            <pc:sldMk cId="304805670" sldId="355"/>
            <ac:spMk id="7" creationId="{5FF7F5E9-E926-152F-5951-F7544C37D7F8}"/>
          </ac:spMkLst>
        </pc:spChg>
        <pc:spChg chg="del">
          <ac:chgData name="이서현" userId="a9f8075b-e146-49eb-ac59-67d2acd4cb95" providerId="ADAL" clId="{001CA01D-B265-4E45-B265-1E18893D7A92}" dt="2022-07-18T17:32:49.488" v="48" actId="478"/>
          <ac:spMkLst>
            <pc:docMk/>
            <pc:sldMk cId="304805670" sldId="355"/>
            <ac:spMk id="9" creationId="{93A9471B-E113-CDD9-4ED5-5F499ACF46D6}"/>
          </ac:spMkLst>
        </pc:spChg>
        <pc:spChg chg="mod">
          <ac:chgData name="이서현" userId="a9f8075b-e146-49eb-ac59-67d2acd4cb95" providerId="ADAL" clId="{001CA01D-B265-4E45-B265-1E18893D7A92}" dt="2022-07-18T17:33:01.061" v="65" actId="20577"/>
          <ac:spMkLst>
            <pc:docMk/>
            <pc:sldMk cId="304805670" sldId="355"/>
            <ac:spMk id="10" creationId="{40DB9353-620E-40F2-3B1E-3125E3E18CA4}"/>
          </ac:spMkLst>
        </pc:spChg>
        <pc:spChg chg="mod">
          <ac:chgData name="이서현" userId="a9f8075b-e146-49eb-ac59-67d2acd4cb95" providerId="ADAL" clId="{001CA01D-B265-4E45-B265-1E18893D7A92}" dt="2022-07-18T17:32:56.453" v="57" actId="20577"/>
          <ac:spMkLst>
            <pc:docMk/>
            <pc:sldMk cId="304805670" sldId="355"/>
            <ac:spMk id="11" creationId="{942C81D4-F861-0E86-6B7B-37E978F2E4A8}"/>
          </ac:spMkLst>
        </pc:spChg>
        <pc:spChg chg="mod">
          <ac:chgData name="이서현" userId="a9f8075b-e146-49eb-ac59-67d2acd4cb95" providerId="ADAL" clId="{001CA01D-B265-4E45-B265-1E18893D7A92}" dt="2022-07-18T17:32:46.479" v="47" actId="20577"/>
          <ac:spMkLst>
            <pc:docMk/>
            <pc:sldMk cId="304805670" sldId="355"/>
            <ac:spMk id="12" creationId="{41A1D829-6F74-1B99-985F-FE4DC5DA5E7F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96160800" sldId="356"/>
        </pc:sldMkLst>
      </pc:sldChg>
      <pc:sldChg chg="addSp delSp modSp add mod">
        <pc:chgData name="이서현" userId="a9f8075b-e146-49eb-ac59-67d2acd4cb95" providerId="ADAL" clId="{001CA01D-B265-4E45-B265-1E18893D7A92}" dt="2022-07-18T17:34:15.806" v="105"/>
        <pc:sldMkLst>
          <pc:docMk/>
          <pc:sldMk cId="1572180907" sldId="356"/>
        </pc:sldMkLst>
        <pc:spChg chg="add mod">
          <ac:chgData name="이서현" userId="a9f8075b-e146-49eb-ac59-67d2acd4cb95" providerId="ADAL" clId="{001CA01D-B265-4E45-B265-1E18893D7A92}" dt="2022-07-18T17:33:49.761" v="87" actId="688"/>
          <ac:spMkLst>
            <pc:docMk/>
            <pc:sldMk cId="1572180907" sldId="356"/>
            <ac:spMk id="3" creationId="{FDAAD16C-15B0-ABA5-B04E-EF5555AA6B60}"/>
          </ac:spMkLst>
        </pc:spChg>
        <pc:spChg chg="mod">
          <ac:chgData name="이서현" userId="a9f8075b-e146-49eb-ac59-67d2acd4cb95" providerId="ADAL" clId="{001CA01D-B265-4E45-B265-1E18893D7A92}" dt="2022-07-18T17:33:52.373" v="88" actId="1076"/>
          <ac:spMkLst>
            <pc:docMk/>
            <pc:sldMk cId="1572180907" sldId="356"/>
            <ac:spMk id="4" creationId="{67810461-29D6-D27E-76DF-6E5DC78576AC}"/>
          </ac:spMkLst>
        </pc:spChg>
        <pc:spChg chg="add mod">
          <ac:chgData name="이서현" userId="a9f8075b-e146-49eb-ac59-67d2acd4cb95" providerId="ADAL" clId="{001CA01D-B265-4E45-B265-1E18893D7A92}" dt="2022-07-18T17:34:10.510" v="96"/>
          <ac:spMkLst>
            <pc:docMk/>
            <pc:sldMk cId="1572180907" sldId="356"/>
            <ac:spMk id="7" creationId="{61B2274C-7486-B04A-81FF-82D4C49762B2}"/>
          </ac:spMkLst>
        </pc:spChg>
        <pc:spChg chg="add mod">
          <ac:chgData name="이서현" userId="a9f8075b-e146-49eb-ac59-67d2acd4cb95" providerId="ADAL" clId="{001CA01D-B265-4E45-B265-1E18893D7A92}" dt="2022-07-18T17:34:15.806" v="105"/>
          <ac:spMkLst>
            <pc:docMk/>
            <pc:sldMk cId="1572180907" sldId="356"/>
            <ac:spMk id="8" creationId="{6997A5AC-428D-52CF-2399-11CFB30792E0}"/>
          </ac:spMkLst>
        </pc:spChg>
        <pc:spChg chg="del">
          <ac:chgData name="이서현" userId="a9f8075b-e146-49eb-ac59-67d2acd4cb95" providerId="ADAL" clId="{001CA01D-B265-4E45-B265-1E18893D7A92}" dt="2022-07-18T17:33:43.061" v="84" actId="478"/>
          <ac:spMkLst>
            <pc:docMk/>
            <pc:sldMk cId="1572180907" sldId="356"/>
            <ac:spMk id="17" creationId="{1CEAE694-4F46-F30F-BE5A-D61B8E1E0288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51518572" sldId="357"/>
        </pc:sldMkLst>
      </pc:sldChg>
      <pc:sldChg chg="modSp add mod">
        <pc:chgData name="이서현" userId="a9f8075b-e146-49eb-ac59-67d2acd4cb95" providerId="ADAL" clId="{001CA01D-B265-4E45-B265-1E18893D7A92}" dt="2022-07-18T17:35:36.859" v="126" actId="20577"/>
        <pc:sldMkLst>
          <pc:docMk/>
          <pc:sldMk cId="3863369021" sldId="357"/>
        </pc:sldMkLst>
        <pc:spChg chg="mod">
          <ac:chgData name="이서현" userId="a9f8075b-e146-49eb-ac59-67d2acd4cb95" providerId="ADAL" clId="{001CA01D-B265-4E45-B265-1E18893D7A92}" dt="2022-07-18T17:35:36.859" v="126" actId="20577"/>
          <ac:spMkLst>
            <pc:docMk/>
            <pc:sldMk cId="3863369021" sldId="357"/>
            <ac:spMk id="2" creationId="{E7569B81-F3BB-AE5C-7D95-1DAE05C0BCF6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758558662" sldId="358"/>
        </pc:sldMkLst>
      </pc:sldChg>
      <pc:sldChg chg="delSp modSp add mod ord">
        <pc:chgData name="이서현" userId="a9f8075b-e146-49eb-ac59-67d2acd4cb95" providerId="ADAL" clId="{001CA01D-B265-4E45-B265-1E18893D7A92}" dt="2022-07-18T17:36:03.067" v="137"/>
        <pc:sldMkLst>
          <pc:docMk/>
          <pc:sldMk cId="3542958603" sldId="358"/>
        </pc:sldMkLst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3" creationId="{FDAAD16C-15B0-ABA5-B04E-EF5555AA6B60}"/>
          </ac:spMkLst>
        </pc:spChg>
        <pc:spChg chg="del">
          <ac:chgData name="이서현" userId="a9f8075b-e146-49eb-ac59-67d2acd4cb95" providerId="ADAL" clId="{001CA01D-B265-4E45-B265-1E18893D7A92}" dt="2022-07-18T17:35:47.852" v="130" actId="478"/>
          <ac:spMkLst>
            <pc:docMk/>
            <pc:sldMk cId="3542958603" sldId="358"/>
            <ac:spMk id="4" creationId="{67810461-29D6-D27E-76DF-6E5DC78576AC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6" creationId="{E76B283D-92D8-D589-99B8-3D030E5CC0DD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7" creationId="{61B2274C-7486-B04A-81FF-82D4C49762B2}"/>
          </ac:spMkLst>
        </pc:spChg>
        <pc:spChg chg="del">
          <ac:chgData name="이서현" userId="a9f8075b-e146-49eb-ac59-67d2acd4cb95" providerId="ADAL" clId="{001CA01D-B265-4E45-B265-1E18893D7A92}" dt="2022-07-18T17:35:46.860" v="129" actId="478"/>
          <ac:spMkLst>
            <pc:docMk/>
            <pc:sldMk cId="3542958603" sldId="358"/>
            <ac:spMk id="8" creationId="{6997A5AC-428D-52CF-2399-11CFB30792E0}"/>
          </ac:spMkLst>
        </pc:spChg>
        <pc:spChg chg="mod">
          <ac:chgData name="이서현" userId="a9f8075b-e146-49eb-ac59-67d2acd4cb95" providerId="ADAL" clId="{001CA01D-B265-4E45-B265-1E18893D7A92}" dt="2022-07-18T17:36:00.566" v="135" actId="1076"/>
          <ac:spMkLst>
            <pc:docMk/>
            <pc:sldMk cId="3542958603" sldId="358"/>
            <ac:spMk id="10" creationId="{40DB9353-620E-40F2-3B1E-3125E3E18CA4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11" creationId="{942C81D4-F861-0E86-6B7B-37E978F2E4A8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12" creationId="{41A1D829-6F74-1B99-985F-FE4DC5DA5E7F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14" creationId="{E7728DA8-6974-F594-3F94-9D58AF0391B4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16" creationId="{2235FD80-5065-EB19-8C1C-6812B4A508C1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18" creationId="{B81EDCBB-E354-9CD2-06B2-C06321938230}"/>
          </ac:spMkLst>
        </pc:spChg>
        <pc:spChg chg="del">
          <ac:chgData name="이서현" userId="a9f8075b-e146-49eb-ac59-67d2acd4cb95" providerId="ADAL" clId="{001CA01D-B265-4E45-B265-1E18893D7A92}" dt="2022-07-18T17:35:46.340" v="128" actId="478"/>
          <ac:spMkLst>
            <pc:docMk/>
            <pc:sldMk cId="3542958603" sldId="358"/>
            <ac:spMk id="20" creationId="{5DAC1F0D-34DF-9644-CA25-AB3767AA653B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999562792" sldId="359"/>
        </pc:sldMkLst>
      </pc:sldChg>
      <pc:sldChg chg="modSp add mod">
        <pc:chgData name="이서현" userId="a9f8075b-e146-49eb-ac59-67d2acd4cb95" providerId="ADAL" clId="{001CA01D-B265-4E45-B265-1E18893D7A92}" dt="2022-07-18T17:36:35.247" v="148" actId="207"/>
        <pc:sldMkLst>
          <pc:docMk/>
          <pc:sldMk cId="1379279259" sldId="359"/>
        </pc:sldMkLst>
        <pc:spChg chg="mod">
          <ac:chgData name="이서현" userId="a9f8075b-e146-49eb-ac59-67d2acd4cb95" providerId="ADAL" clId="{001CA01D-B265-4E45-B265-1E18893D7A92}" dt="2022-07-18T17:36:35.247" v="148" actId="207"/>
          <ac:spMkLst>
            <pc:docMk/>
            <pc:sldMk cId="1379279259" sldId="359"/>
            <ac:spMk id="10" creationId="{40DB9353-620E-40F2-3B1E-3125E3E18CA4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7:38:31.785" v="199" actId="1076"/>
        <pc:sldMkLst>
          <pc:docMk/>
          <pc:sldMk cId="688291607" sldId="360"/>
        </pc:sldMkLst>
        <pc:spChg chg="add mod">
          <ac:chgData name="이서현" userId="a9f8075b-e146-49eb-ac59-67d2acd4cb95" providerId="ADAL" clId="{001CA01D-B265-4E45-B265-1E18893D7A92}" dt="2022-07-18T17:38:31.785" v="199" actId="1076"/>
          <ac:spMkLst>
            <pc:docMk/>
            <pc:sldMk cId="688291607" sldId="360"/>
            <ac:spMk id="4" creationId="{DB9BF2A2-B412-CECD-7D1C-83EEFC40F73D}"/>
          </ac:spMkLst>
        </pc:spChg>
        <pc:spChg chg="add mod">
          <ac:chgData name="이서현" userId="a9f8075b-e146-49eb-ac59-67d2acd4cb95" providerId="ADAL" clId="{001CA01D-B265-4E45-B265-1E18893D7A92}" dt="2022-07-18T17:38:12.399" v="165"/>
          <ac:spMkLst>
            <pc:docMk/>
            <pc:sldMk cId="688291607" sldId="360"/>
            <ac:spMk id="6" creationId="{30165CC5-C6C3-BE2E-D03A-3AA61DD47ABE}"/>
          </ac:spMkLst>
        </pc:spChg>
        <pc:spChg chg="add mod">
          <ac:chgData name="이서현" userId="a9f8075b-e146-49eb-ac59-67d2acd4cb95" providerId="ADAL" clId="{001CA01D-B265-4E45-B265-1E18893D7A92}" dt="2022-07-18T17:38:31.785" v="199" actId="1076"/>
          <ac:spMkLst>
            <pc:docMk/>
            <pc:sldMk cId="688291607" sldId="360"/>
            <ac:spMk id="7" creationId="{C0BFE23E-6448-A5CC-AF14-8AA727FF6CD5}"/>
          </ac:spMkLst>
        </pc:spChg>
        <pc:spChg chg="add mod">
          <ac:chgData name="이서현" userId="a9f8075b-e146-49eb-ac59-67d2acd4cb95" providerId="ADAL" clId="{001CA01D-B265-4E45-B265-1E18893D7A92}" dt="2022-07-18T17:38:31.785" v="199" actId="1076"/>
          <ac:spMkLst>
            <pc:docMk/>
            <pc:sldMk cId="688291607" sldId="360"/>
            <ac:spMk id="8" creationId="{0C412B20-C641-72F7-FBF1-F47DACCE601E}"/>
          </ac:spMkLst>
        </pc:spChg>
        <pc:spChg chg="add mod">
          <ac:chgData name="이서현" userId="a9f8075b-e146-49eb-ac59-67d2acd4cb95" providerId="ADAL" clId="{001CA01D-B265-4E45-B265-1E18893D7A92}" dt="2022-07-18T17:38:31.785" v="199" actId="1076"/>
          <ac:spMkLst>
            <pc:docMk/>
            <pc:sldMk cId="688291607" sldId="360"/>
            <ac:spMk id="9" creationId="{6B1D745A-7FEA-1205-10E2-5B5E8633F5E6}"/>
          </ac:spMkLst>
        </pc:spChg>
        <pc:spChg chg="del">
          <ac:chgData name="이서현" userId="a9f8075b-e146-49eb-ac59-67d2acd4cb95" providerId="ADAL" clId="{001CA01D-B265-4E45-B265-1E18893D7A92}" dt="2022-07-18T17:37:14.262" v="150" actId="478"/>
          <ac:spMkLst>
            <pc:docMk/>
            <pc:sldMk cId="688291607" sldId="360"/>
            <ac:spMk id="10" creationId="{40DB9353-620E-40F2-3B1E-3125E3E18CA4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543273120" sldId="360"/>
        </pc:sldMkLst>
      </pc:sldChg>
      <pc:sldChg chg="addSp delSp modSp add mod">
        <pc:chgData name="이서현" userId="a9f8075b-e146-49eb-ac59-67d2acd4cb95" providerId="ADAL" clId="{001CA01D-B265-4E45-B265-1E18893D7A92}" dt="2022-07-18T17:39:16.394" v="206"/>
        <pc:sldMkLst>
          <pc:docMk/>
          <pc:sldMk cId="1626841866" sldId="361"/>
        </pc:sldMkLst>
        <pc:spChg chg="del">
          <ac:chgData name="이서현" userId="a9f8075b-e146-49eb-ac59-67d2acd4cb95" providerId="ADAL" clId="{001CA01D-B265-4E45-B265-1E18893D7A92}" dt="2022-07-18T17:39:07.047" v="202" actId="478"/>
          <ac:spMkLst>
            <pc:docMk/>
            <pc:sldMk cId="1626841866" sldId="361"/>
            <ac:spMk id="4" creationId="{DB9BF2A2-B412-CECD-7D1C-83EEFC40F73D}"/>
          </ac:spMkLst>
        </pc:spChg>
        <pc:spChg chg="del">
          <ac:chgData name="이서현" userId="a9f8075b-e146-49eb-ac59-67d2acd4cb95" providerId="ADAL" clId="{001CA01D-B265-4E45-B265-1E18893D7A92}" dt="2022-07-18T17:39:05.807" v="201" actId="478"/>
          <ac:spMkLst>
            <pc:docMk/>
            <pc:sldMk cId="1626841866" sldId="361"/>
            <ac:spMk id="6" creationId="{30165CC5-C6C3-BE2E-D03A-3AA61DD47ABE}"/>
          </ac:spMkLst>
        </pc:spChg>
        <pc:spChg chg="del">
          <ac:chgData name="이서현" userId="a9f8075b-e146-49eb-ac59-67d2acd4cb95" providerId="ADAL" clId="{001CA01D-B265-4E45-B265-1E18893D7A92}" dt="2022-07-18T17:39:07.047" v="202" actId="478"/>
          <ac:spMkLst>
            <pc:docMk/>
            <pc:sldMk cId="1626841866" sldId="361"/>
            <ac:spMk id="7" creationId="{C0BFE23E-6448-A5CC-AF14-8AA727FF6CD5}"/>
          </ac:spMkLst>
        </pc:spChg>
        <pc:spChg chg="del">
          <ac:chgData name="이서현" userId="a9f8075b-e146-49eb-ac59-67d2acd4cb95" providerId="ADAL" clId="{001CA01D-B265-4E45-B265-1E18893D7A92}" dt="2022-07-18T17:39:07.047" v="202" actId="478"/>
          <ac:spMkLst>
            <pc:docMk/>
            <pc:sldMk cId="1626841866" sldId="361"/>
            <ac:spMk id="8" creationId="{0C412B20-C641-72F7-FBF1-F47DACCE601E}"/>
          </ac:spMkLst>
        </pc:spChg>
        <pc:spChg chg="del">
          <ac:chgData name="이서현" userId="a9f8075b-e146-49eb-ac59-67d2acd4cb95" providerId="ADAL" clId="{001CA01D-B265-4E45-B265-1E18893D7A92}" dt="2022-07-18T17:39:07.047" v="202" actId="478"/>
          <ac:spMkLst>
            <pc:docMk/>
            <pc:sldMk cId="1626841866" sldId="361"/>
            <ac:spMk id="9" creationId="{6B1D745A-7FEA-1205-10E2-5B5E8633F5E6}"/>
          </ac:spMkLst>
        </pc:spChg>
        <pc:picChg chg="add mod">
          <ac:chgData name="이서현" userId="a9f8075b-e146-49eb-ac59-67d2acd4cb95" providerId="ADAL" clId="{001CA01D-B265-4E45-B265-1E18893D7A92}" dt="2022-07-18T17:39:16.394" v="206"/>
          <ac:picMkLst>
            <pc:docMk/>
            <pc:sldMk cId="1626841866" sldId="361"/>
            <ac:picMk id="1026" creationId="{2F4396E9-E3F4-9DB0-F39A-FF6B212F2162}"/>
          </ac:picMkLst>
        </pc:pic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365679623" sldId="361"/>
        </pc:sldMkLst>
      </pc:sldChg>
      <pc:sldChg chg="addSp modSp add mod">
        <pc:chgData name="이서현" userId="a9f8075b-e146-49eb-ac59-67d2acd4cb95" providerId="ADAL" clId="{001CA01D-B265-4E45-B265-1E18893D7A92}" dt="2022-07-18T17:40:20.971" v="219" actId="20577"/>
        <pc:sldMkLst>
          <pc:docMk/>
          <pc:sldMk cId="2321438380" sldId="362"/>
        </pc:sldMkLst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3" creationId="{FDAAD16C-15B0-ABA5-B04E-EF5555AA6B60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4" creationId="{67810461-29D6-D27E-76DF-6E5DC78576AC}"/>
          </ac:spMkLst>
        </pc:spChg>
        <pc:spChg chg="add mod">
          <ac:chgData name="이서현" userId="a9f8075b-e146-49eb-ac59-67d2acd4cb95" providerId="ADAL" clId="{001CA01D-B265-4E45-B265-1E18893D7A92}" dt="2022-07-18T17:40:06.829" v="209" actId="571"/>
          <ac:spMkLst>
            <pc:docMk/>
            <pc:sldMk cId="2321438380" sldId="362"/>
            <ac:spMk id="5" creationId="{728D6043-EFE9-EA69-153B-9CF67A027087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6" creationId="{E76B283D-92D8-D589-99B8-3D030E5CC0DD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7" creationId="{61B2274C-7486-B04A-81FF-82D4C49762B2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8" creationId="{6997A5AC-428D-52CF-2399-11CFB30792E0}"/>
          </ac:spMkLst>
        </pc:spChg>
        <pc:spChg chg="add mod">
          <ac:chgData name="이서현" userId="a9f8075b-e146-49eb-ac59-67d2acd4cb95" providerId="ADAL" clId="{001CA01D-B265-4E45-B265-1E18893D7A92}" dt="2022-07-18T17:40:12.479" v="211" actId="196"/>
          <ac:spMkLst>
            <pc:docMk/>
            <pc:sldMk cId="2321438380" sldId="362"/>
            <ac:spMk id="9" creationId="{EAE18F7B-4171-22E1-6F14-B3DB59CEF560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0" creationId="{40DB9353-620E-40F2-3B1E-3125E3E18CA4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1" creationId="{942C81D4-F861-0E86-6B7B-37E978F2E4A8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2" creationId="{41A1D829-6F74-1B99-985F-FE4DC5DA5E7F}"/>
          </ac:spMkLst>
        </pc:spChg>
        <pc:spChg chg="add mod">
          <ac:chgData name="이서현" userId="a9f8075b-e146-49eb-ac59-67d2acd4cb95" providerId="ADAL" clId="{001CA01D-B265-4E45-B265-1E18893D7A92}" dt="2022-07-18T17:40:20.971" v="219" actId="20577"/>
          <ac:spMkLst>
            <pc:docMk/>
            <pc:sldMk cId="2321438380" sldId="362"/>
            <ac:spMk id="13" creationId="{6B4E8BF7-47E3-3923-409A-E773A9F88464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4" creationId="{E7728DA8-6974-F594-3F94-9D58AF0391B4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6" creationId="{2235FD80-5065-EB19-8C1C-6812B4A508C1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18" creationId="{B81EDCBB-E354-9CD2-06B2-C06321938230}"/>
          </ac:spMkLst>
        </pc:spChg>
        <pc:spChg chg="mod">
          <ac:chgData name="이서현" userId="a9f8075b-e146-49eb-ac59-67d2acd4cb95" providerId="ADAL" clId="{001CA01D-B265-4E45-B265-1E18893D7A92}" dt="2022-07-18T17:40:04.023" v="208" actId="1076"/>
          <ac:spMkLst>
            <pc:docMk/>
            <pc:sldMk cId="2321438380" sldId="362"/>
            <ac:spMk id="20" creationId="{5DAC1F0D-34DF-9644-CA25-AB3767AA653B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37815080" sldId="362"/>
        </pc:sldMkLst>
      </pc:sldChg>
      <pc:sldChg chg="addSp delSp modSp add mod">
        <pc:chgData name="이서현" userId="a9f8075b-e146-49eb-ac59-67d2acd4cb95" providerId="ADAL" clId="{001CA01D-B265-4E45-B265-1E18893D7A92}" dt="2022-07-18T17:40:59.683" v="244" actId="1076"/>
        <pc:sldMkLst>
          <pc:docMk/>
          <pc:sldMk cId="3762075534" sldId="363"/>
        </pc:sldMkLst>
        <pc:spChg chg="add mod">
          <ac:chgData name="이서현" userId="a9f8075b-e146-49eb-ac59-67d2acd4cb95" providerId="ADAL" clId="{001CA01D-B265-4E45-B265-1E18893D7A92}" dt="2022-07-18T17:40:59.683" v="244" actId="1076"/>
          <ac:spMkLst>
            <pc:docMk/>
            <pc:sldMk cId="3762075534" sldId="363"/>
            <ac:spMk id="3" creationId="{283131CC-BBEE-6501-8DC8-6578C57DD58B}"/>
          </ac:spMkLst>
        </pc:spChg>
        <pc:picChg chg="del">
          <ac:chgData name="이서현" userId="a9f8075b-e146-49eb-ac59-67d2acd4cb95" providerId="ADAL" clId="{001CA01D-B265-4E45-B265-1E18893D7A92}" dt="2022-07-18T17:40:43.925" v="221" actId="478"/>
          <ac:picMkLst>
            <pc:docMk/>
            <pc:sldMk cId="3762075534" sldId="363"/>
            <ac:picMk id="1026" creationId="{2F4396E9-E3F4-9DB0-F39A-FF6B212F2162}"/>
          </ac:picMkLst>
        </pc:pic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938530609" sldId="363"/>
        </pc:sldMkLst>
      </pc:sldChg>
      <pc:sldChg chg="modSp add mod">
        <pc:chgData name="이서현" userId="a9f8075b-e146-49eb-ac59-67d2acd4cb95" providerId="ADAL" clId="{001CA01D-B265-4E45-B265-1E18893D7A92}" dt="2022-07-18T17:43:44.909" v="266"/>
        <pc:sldMkLst>
          <pc:docMk/>
          <pc:sldMk cId="1642325440" sldId="364"/>
        </pc:sldMkLst>
        <pc:spChg chg="mod">
          <ac:chgData name="이서현" userId="a9f8075b-e146-49eb-ac59-67d2acd4cb95" providerId="ADAL" clId="{001CA01D-B265-4E45-B265-1E18893D7A92}" dt="2022-07-18T17:43:44.909" v="266"/>
          <ac:spMkLst>
            <pc:docMk/>
            <pc:sldMk cId="1642325440" sldId="364"/>
            <ac:spMk id="2" creationId="{530C1D6F-8020-81EF-0715-F041F1A6588B}"/>
          </ac:spMkLst>
        </pc:sp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07759589" sldId="364"/>
        </pc:sldMkLst>
      </pc:sldChg>
      <pc:sldChg chg="addSp delSp modSp add mod">
        <pc:chgData name="이서현" userId="a9f8075b-e146-49eb-ac59-67d2acd4cb95" providerId="ADAL" clId="{001CA01D-B265-4E45-B265-1E18893D7A92}" dt="2022-07-18T17:44:18.836" v="273" actId="1076"/>
        <pc:sldMkLst>
          <pc:docMk/>
          <pc:sldMk cId="1622244091" sldId="365"/>
        </pc:sldMkLst>
        <pc:spChg chg="del">
          <ac:chgData name="이서현" userId="a9f8075b-e146-49eb-ac59-67d2acd4cb95" providerId="ADAL" clId="{001CA01D-B265-4E45-B265-1E18893D7A92}" dt="2022-07-18T17:44:11.141" v="268" actId="478"/>
          <ac:spMkLst>
            <pc:docMk/>
            <pc:sldMk cId="1622244091" sldId="365"/>
            <ac:spMk id="3" creationId="{9350B310-3B72-3641-F8C3-B49FADAEF042}"/>
          </ac:spMkLst>
        </pc:spChg>
        <pc:spChg chg="del">
          <ac:chgData name="이서현" userId="a9f8075b-e146-49eb-ac59-67d2acd4cb95" providerId="ADAL" clId="{001CA01D-B265-4E45-B265-1E18893D7A92}" dt="2022-07-18T17:44:11.141" v="268" actId="478"/>
          <ac:spMkLst>
            <pc:docMk/>
            <pc:sldMk cId="1622244091" sldId="365"/>
            <ac:spMk id="4" creationId="{118871A4-E908-9A5F-68A8-78A75E1C5651}"/>
          </ac:spMkLst>
        </pc:spChg>
        <pc:picChg chg="add mod">
          <ac:chgData name="이서현" userId="a9f8075b-e146-49eb-ac59-67d2acd4cb95" providerId="ADAL" clId="{001CA01D-B265-4E45-B265-1E18893D7A92}" dt="2022-07-18T17:44:18.836" v="273" actId="1076"/>
          <ac:picMkLst>
            <pc:docMk/>
            <pc:sldMk cId="1622244091" sldId="365"/>
            <ac:picMk id="2050" creationId="{7FBBA21B-C14C-6FD3-6782-1103C906482A}"/>
          </ac:picMkLst>
        </pc:pic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020850643" sldId="365"/>
        </pc:sldMkLst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2822612540" sldId="366"/>
        </pc:sldMkLst>
      </pc:sldChg>
      <pc:sldChg chg="addSp delSp modSp add mod">
        <pc:chgData name="이서현" userId="a9f8075b-e146-49eb-ac59-67d2acd4cb95" providerId="ADAL" clId="{001CA01D-B265-4E45-B265-1E18893D7A92}" dt="2022-07-18T18:43:40.544" v="1170" actId="1076"/>
        <pc:sldMkLst>
          <pc:docMk/>
          <pc:sldMk cId="3520682318" sldId="366"/>
        </pc:sldMkLst>
        <pc:spChg chg="mod">
          <ac:chgData name="이서현" userId="a9f8075b-e146-49eb-ac59-67d2acd4cb95" providerId="ADAL" clId="{001CA01D-B265-4E45-B265-1E18893D7A92}" dt="2022-07-18T17:45:57.401" v="279" actId="20577"/>
          <ac:spMkLst>
            <pc:docMk/>
            <pc:sldMk cId="3520682318" sldId="366"/>
            <ac:spMk id="2" creationId="{530C1D6F-8020-81EF-0715-F041F1A6588B}"/>
          </ac:spMkLst>
        </pc:spChg>
        <pc:spChg chg="add mod">
          <ac:chgData name="이서현" userId="a9f8075b-e146-49eb-ac59-67d2acd4cb95" providerId="ADAL" clId="{001CA01D-B265-4E45-B265-1E18893D7A92}" dt="2022-07-18T17:46:57.309" v="330" actId="1076"/>
          <ac:spMkLst>
            <pc:docMk/>
            <pc:sldMk cId="3520682318" sldId="366"/>
            <ac:spMk id="6" creationId="{03873EBE-C478-BC40-77E1-60B29541DC93}"/>
          </ac:spMkLst>
        </pc:spChg>
        <pc:picChg chg="add del mod">
          <ac:chgData name="이서현" userId="a9f8075b-e146-49eb-ac59-67d2acd4cb95" providerId="ADAL" clId="{001CA01D-B265-4E45-B265-1E18893D7A92}" dt="2022-07-18T18:43:36.175" v="1167" actId="478"/>
          <ac:picMkLst>
            <pc:docMk/>
            <pc:sldMk cId="3520682318" sldId="366"/>
            <ac:picMk id="4" creationId="{0D71B2A6-2F40-AB49-4795-CA6CE831B97C}"/>
          </ac:picMkLst>
        </pc:picChg>
        <pc:picChg chg="del">
          <ac:chgData name="이서현" userId="a9f8075b-e146-49eb-ac59-67d2acd4cb95" providerId="ADAL" clId="{001CA01D-B265-4E45-B265-1E18893D7A92}" dt="2022-07-18T17:45:58.510" v="280" actId="478"/>
          <ac:picMkLst>
            <pc:docMk/>
            <pc:sldMk cId="3520682318" sldId="366"/>
            <ac:picMk id="2050" creationId="{7FBBA21B-C14C-6FD3-6782-1103C906482A}"/>
          </ac:picMkLst>
        </pc:picChg>
        <pc:picChg chg="add mod">
          <ac:chgData name="이서현" userId="a9f8075b-e146-49eb-ac59-67d2acd4cb95" providerId="ADAL" clId="{001CA01D-B265-4E45-B265-1E18893D7A92}" dt="2022-07-18T18:43:40.544" v="1170" actId="1076"/>
          <ac:picMkLst>
            <pc:docMk/>
            <pc:sldMk cId="3520682318" sldId="366"/>
            <ac:picMk id="3074" creationId="{1AA08579-E98D-D309-F164-A12A7AB19D13}"/>
          </ac:picMkLst>
        </pc:pic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57039618" sldId="367"/>
        </pc:sldMkLst>
      </pc:sldChg>
      <pc:sldChg chg="addSp delSp modSp add mod">
        <pc:chgData name="이서현" userId="a9f8075b-e146-49eb-ac59-67d2acd4cb95" providerId="ADAL" clId="{001CA01D-B265-4E45-B265-1E18893D7A92}" dt="2022-07-18T17:46:27.052" v="304" actId="1076"/>
        <pc:sldMkLst>
          <pc:docMk/>
          <pc:sldMk cId="970956423" sldId="367"/>
        </pc:sldMkLst>
        <pc:spChg chg="add mod">
          <ac:chgData name="이서현" userId="a9f8075b-e146-49eb-ac59-67d2acd4cb95" providerId="ADAL" clId="{001CA01D-B265-4E45-B265-1E18893D7A92}" dt="2022-07-18T17:46:27.052" v="304" actId="1076"/>
          <ac:spMkLst>
            <pc:docMk/>
            <pc:sldMk cId="970956423" sldId="367"/>
            <ac:spMk id="5" creationId="{1EEAEEB6-EBDB-5A29-9713-07361ED46B15}"/>
          </ac:spMkLst>
        </pc:spChg>
        <pc:picChg chg="del">
          <ac:chgData name="이서현" userId="a9f8075b-e146-49eb-ac59-67d2acd4cb95" providerId="ADAL" clId="{001CA01D-B265-4E45-B265-1E18893D7A92}" dt="2022-07-18T17:46:09.309" v="285" actId="478"/>
          <ac:picMkLst>
            <pc:docMk/>
            <pc:sldMk cId="970956423" sldId="367"/>
            <ac:picMk id="4" creationId="{0D71B2A6-2F40-AB49-4795-CA6CE831B97C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8:42:52.675" v="1165" actId="1076"/>
        <pc:sldMkLst>
          <pc:docMk/>
          <pc:sldMk cId="1699150318" sldId="368"/>
        </pc:sldMkLst>
        <pc:picChg chg="del mod">
          <ac:chgData name="이서현" userId="a9f8075b-e146-49eb-ac59-67d2acd4cb95" providerId="ADAL" clId="{001CA01D-B265-4E45-B265-1E18893D7A92}" dt="2022-07-18T18:42:48.694" v="1162" actId="478"/>
          <ac:picMkLst>
            <pc:docMk/>
            <pc:sldMk cId="1699150318" sldId="368"/>
            <ac:picMk id="4" creationId="{0D71B2A6-2F40-AB49-4795-CA6CE831B97C}"/>
          </ac:picMkLst>
        </pc:picChg>
        <pc:picChg chg="add mod">
          <ac:chgData name="이서현" userId="a9f8075b-e146-49eb-ac59-67d2acd4cb95" providerId="ADAL" clId="{001CA01D-B265-4E45-B265-1E18893D7A92}" dt="2022-07-18T18:42:52.675" v="1165" actId="1076"/>
          <ac:picMkLst>
            <pc:docMk/>
            <pc:sldMk cId="1699150318" sldId="368"/>
            <ac:picMk id="2050" creationId="{8EB9DDCE-FC78-6D41-7C11-37FFD7AF50C2}"/>
          </ac:picMkLst>
        </pc:picChg>
      </pc:sldChg>
      <pc:sldChg chg="del">
        <pc:chgData name="이서현" userId="a9f8075b-e146-49eb-ac59-67d2acd4cb95" providerId="ADAL" clId="{001CA01D-B265-4E45-B265-1E18893D7A92}" dt="2022-07-17T16:28:16.961" v="2" actId="2696"/>
        <pc:sldMkLst>
          <pc:docMk/>
          <pc:sldMk cId="3899912494" sldId="368"/>
        </pc:sldMkLst>
      </pc:sldChg>
      <pc:sldChg chg="add">
        <pc:chgData name="이서현" userId="a9f8075b-e146-49eb-ac59-67d2acd4cb95" providerId="ADAL" clId="{001CA01D-B265-4E45-B265-1E18893D7A92}" dt="2022-07-18T17:50:34.022" v="342"/>
        <pc:sldMkLst>
          <pc:docMk/>
          <pc:sldMk cId="2045461339" sldId="369"/>
        </pc:sldMkLst>
      </pc:sldChg>
      <pc:sldChg chg="addSp modSp add mod">
        <pc:chgData name="이서현" userId="a9f8075b-e146-49eb-ac59-67d2acd4cb95" providerId="ADAL" clId="{001CA01D-B265-4E45-B265-1E18893D7A92}" dt="2022-07-18T17:53:41.564" v="415" actId="14100"/>
        <pc:sldMkLst>
          <pc:docMk/>
          <pc:sldMk cId="3697939706" sldId="370"/>
        </pc:sldMkLst>
        <pc:spChg chg="add mod">
          <ac:chgData name="이서현" userId="a9f8075b-e146-49eb-ac59-67d2acd4cb95" providerId="ADAL" clId="{001CA01D-B265-4E45-B265-1E18893D7A92}" dt="2022-07-18T17:52:35.128" v="386" actId="1076"/>
          <ac:spMkLst>
            <pc:docMk/>
            <pc:sldMk cId="3697939706" sldId="370"/>
            <ac:spMk id="4" creationId="{873A0BA4-31B8-DB0F-E3BA-45FD89C6726A}"/>
          </ac:spMkLst>
        </pc:spChg>
        <pc:spChg chg="add mod">
          <ac:chgData name="이서현" userId="a9f8075b-e146-49eb-ac59-67d2acd4cb95" providerId="ADAL" clId="{001CA01D-B265-4E45-B265-1E18893D7A92}" dt="2022-07-18T17:52:35.128" v="386" actId="1076"/>
          <ac:spMkLst>
            <pc:docMk/>
            <pc:sldMk cId="3697939706" sldId="370"/>
            <ac:spMk id="5" creationId="{5DE59140-30E1-5C8C-FD2E-165534C7EC54}"/>
          </ac:spMkLst>
        </pc:spChg>
        <pc:spChg chg="add mod">
          <ac:chgData name="이서현" userId="a9f8075b-e146-49eb-ac59-67d2acd4cb95" providerId="ADAL" clId="{001CA01D-B265-4E45-B265-1E18893D7A92}" dt="2022-07-18T17:52:35.128" v="386" actId="1076"/>
          <ac:spMkLst>
            <pc:docMk/>
            <pc:sldMk cId="3697939706" sldId="370"/>
            <ac:spMk id="8" creationId="{4349F2D1-99A6-E189-5B94-1C29CE315F0B}"/>
          </ac:spMkLst>
        </pc:spChg>
        <pc:spChg chg="mod">
          <ac:chgData name="이서현" userId="a9f8075b-e146-49eb-ac59-67d2acd4cb95" providerId="ADAL" clId="{001CA01D-B265-4E45-B265-1E18893D7A92}" dt="2022-07-18T17:52:28.636" v="384" actId="120"/>
          <ac:spMkLst>
            <pc:docMk/>
            <pc:sldMk cId="3697939706" sldId="370"/>
            <ac:spMk id="9" creationId="{A2DD85A0-568A-E162-3747-F876947B72DA}"/>
          </ac:spMkLst>
        </pc:spChg>
        <pc:spChg chg="add mod">
          <ac:chgData name="이서현" userId="a9f8075b-e146-49eb-ac59-67d2acd4cb95" providerId="ADAL" clId="{001CA01D-B265-4E45-B265-1E18893D7A92}" dt="2022-07-18T17:52:40.990" v="388" actId="1076"/>
          <ac:spMkLst>
            <pc:docMk/>
            <pc:sldMk cId="3697939706" sldId="370"/>
            <ac:spMk id="11" creationId="{414396E7-ABD1-7FB7-CAF6-FC20A6F46969}"/>
          </ac:spMkLst>
        </pc:spChg>
        <pc:spChg chg="add mod">
          <ac:chgData name="이서현" userId="a9f8075b-e146-49eb-ac59-67d2acd4cb95" providerId="ADAL" clId="{001CA01D-B265-4E45-B265-1E18893D7A92}" dt="2022-07-18T17:53:41.564" v="415" actId="14100"/>
          <ac:spMkLst>
            <pc:docMk/>
            <pc:sldMk cId="3697939706" sldId="370"/>
            <ac:spMk id="12" creationId="{379E8F5B-7507-FA38-60E6-DE60A2B65B1E}"/>
          </ac:spMkLst>
        </pc:spChg>
        <pc:spChg chg="add mod">
          <ac:chgData name="이서현" userId="a9f8075b-e146-49eb-ac59-67d2acd4cb95" providerId="ADAL" clId="{001CA01D-B265-4E45-B265-1E18893D7A92}" dt="2022-07-18T17:53:33.453" v="414" actId="20577"/>
          <ac:spMkLst>
            <pc:docMk/>
            <pc:sldMk cId="3697939706" sldId="370"/>
            <ac:spMk id="14" creationId="{A83CA046-D537-EEA4-4CC2-2EC6058E826D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34:18.389" v="1129" actId="22"/>
        <pc:sldMkLst>
          <pc:docMk/>
          <pc:sldMk cId="3077917966" sldId="371"/>
        </pc:sldMkLst>
        <pc:spChg chg="add mod">
          <ac:chgData name="이서현" userId="a9f8075b-e146-49eb-ac59-67d2acd4cb95" providerId="ADAL" clId="{001CA01D-B265-4E45-B265-1E18893D7A92}" dt="2022-07-18T17:54:56.586" v="435"/>
          <ac:spMkLst>
            <pc:docMk/>
            <pc:sldMk cId="3077917966" sldId="371"/>
            <ac:spMk id="3" creationId="{30439AFB-4005-A43A-86FD-728014009E6F}"/>
          </ac:spMkLst>
        </pc:spChg>
        <pc:spChg chg="del">
          <ac:chgData name="이서현" userId="a9f8075b-e146-49eb-ac59-67d2acd4cb95" providerId="ADAL" clId="{001CA01D-B265-4E45-B265-1E18893D7A92}" dt="2022-07-18T17:54:12.507" v="421" actId="478"/>
          <ac:spMkLst>
            <pc:docMk/>
            <pc:sldMk cId="3077917966" sldId="371"/>
            <ac:spMk id="4" creationId="{873A0BA4-31B8-DB0F-E3BA-45FD89C6726A}"/>
          </ac:spMkLst>
        </pc:spChg>
        <pc:spChg chg="mod">
          <ac:chgData name="이서현" userId="a9f8075b-e146-49eb-ac59-67d2acd4cb95" providerId="ADAL" clId="{001CA01D-B265-4E45-B265-1E18893D7A92}" dt="2022-07-18T17:54:23" v="429" actId="1076"/>
          <ac:spMkLst>
            <pc:docMk/>
            <pc:sldMk cId="3077917966" sldId="371"/>
            <ac:spMk id="8" creationId="{4349F2D1-99A6-E189-5B94-1C29CE315F0B}"/>
          </ac:spMkLst>
        </pc:spChg>
        <pc:spChg chg="mod">
          <ac:chgData name="이서현" userId="a9f8075b-e146-49eb-ac59-67d2acd4cb95" providerId="ADAL" clId="{001CA01D-B265-4E45-B265-1E18893D7A92}" dt="2022-07-18T17:54:07.745" v="419" actId="122"/>
          <ac:spMkLst>
            <pc:docMk/>
            <pc:sldMk cId="3077917966" sldId="371"/>
            <ac:spMk id="9" creationId="{A2DD85A0-568A-E162-3747-F876947B72DA}"/>
          </ac:spMkLst>
        </pc:spChg>
        <pc:spChg chg="add del">
          <ac:chgData name="이서현" userId="a9f8075b-e146-49eb-ac59-67d2acd4cb95" providerId="ADAL" clId="{001CA01D-B265-4E45-B265-1E18893D7A92}" dt="2022-07-18T18:34:18.389" v="1129" actId="22"/>
          <ac:spMkLst>
            <pc:docMk/>
            <pc:sldMk cId="3077917966" sldId="371"/>
            <ac:spMk id="10" creationId="{2862A319-A34F-6DD0-81EA-D68C0155645F}"/>
          </ac:spMkLst>
        </pc:spChg>
        <pc:spChg chg="del">
          <ac:chgData name="이서현" userId="a9f8075b-e146-49eb-ac59-67d2acd4cb95" providerId="ADAL" clId="{001CA01D-B265-4E45-B265-1E18893D7A92}" dt="2022-07-18T17:54:09.637" v="420" actId="478"/>
          <ac:spMkLst>
            <pc:docMk/>
            <pc:sldMk cId="3077917966" sldId="371"/>
            <ac:spMk id="11" creationId="{414396E7-ABD1-7FB7-CAF6-FC20A6F46969}"/>
          </ac:spMkLst>
        </pc:spChg>
        <pc:spChg chg="del">
          <ac:chgData name="이서현" userId="a9f8075b-e146-49eb-ac59-67d2acd4cb95" providerId="ADAL" clId="{001CA01D-B265-4E45-B265-1E18893D7A92}" dt="2022-07-18T17:54:06.052" v="418" actId="478"/>
          <ac:spMkLst>
            <pc:docMk/>
            <pc:sldMk cId="3077917966" sldId="371"/>
            <ac:spMk id="12" creationId="{379E8F5B-7507-FA38-60E6-DE60A2B65B1E}"/>
          </ac:spMkLst>
        </pc:spChg>
        <pc:spChg chg="del">
          <ac:chgData name="이서현" userId="a9f8075b-e146-49eb-ac59-67d2acd4cb95" providerId="ADAL" clId="{001CA01D-B265-4E45-B265-1E18893D7A92}" dt="2022-07-18T17:54:03.916" v="417" actId="478"/>
          <ac:spMkLst>
            <pc:docMk/>
            <pc:sldMk cId="3077917966" sldId="371"/>
            <ac:spMk id="14" creationId="{A83CA046-D537-EEA4-4CC2-2EC6058E826D}"/>
          </ac:spMkLst>
        </pc:spChg>
      </pc:sldChg>
      <pc:sldChg chg="modSp add mod">
        <pc:chgData name="이서현" userId="a9f8075b-e146-49eb-ac59-67d2acd4cb95" providerId="ADAL" clId="{001CA01D-B265-4E45-B265-1E18893D7A92}" dt="2022-07-18T17:58:12.211" v="448" actId="20577"/>
        <pc:sldMkLst>
          <pc:docMk/>
          <pc:sldMk cId="1779824124" sldId="372"/>
        </pc:sldMkLst>
        <pc:spChg chg="mod">
          <ac:chgData name="이서현" userId="a9f8075b-e146-49eb-ac59-67d2acd4cb95" providerId="ADAL" clId="{001CA01D-B265-4E45-B265-1E18893D7A92}" dt="2022-07-18T17:58:12.211" v="448" actId="20577"/>
          <ac:spMkLst>
            <pc:docMk/>
            <pc:sldMk cId="1779824124" sldId="372"/>
            <ac:spMk id="2" creationId="{530C1D6F-8020-81EF-0715-F041F1A6588B}"/>
          </ac:spMkLst>
        </pc:spChg>
      </pc:sldChg>
      <pc:sldChg chg="modSp add mod">
        <pc:chgData name="이서현" userId="a9f8075b-e146-49eb-ac59-67d2acd4cb95" providerId="ADAL" clId="{001CA01D-B265-4E45-B265-1E18893D7A92}" dt="2022-07-18T17:59:25.106" v="468" actId="207"/>
        <pc:sldMkLst>
          <pc:docMk/>
          <pc:sldMk cId="2321227132" sldId="373"/>
        </pc:sldMkLst>
        <pc:spChg chg="mod">
          <ac:chgData name="이서현" userId="a9f8075b-e146-49eb-ac59-67d2acd4cb95" providerId="ADAL" clId="{001CA01D-B265-4E45-B265-1E18893D7A92}" dt="2022-07-18T17:59:25.106" v="468" actId="207"/>
          <ac:spMkLst>
            <pc:docMk/>
            <pc:sldMk cId="2321227132" sldId="373"/>
            <ac:spMk id="4" creationId="{118871A4-E908-9A5F-68A8-78A75E1C5651}"/>
          </ac:spMkLst>
        </pc:spChg>
      </pc:sldChg>
      <pc:sldChg chg="modSp add mod">
        <pc:chgData name="이서현" userId="a9f8075b-e146-49eb-ac59-67d2acd4cb95" providerId="ADAL" clId="{001CA01D-B265-4E45-B265-1E18893D7A92}" dt="2022-07-18T17:59:57.428" v="487" actId="20577"/>
        <pc:sldMkLst>
          <pc:docMk/>
          <pc:sldMk cId="1177091843" sldId="374"/>
        </pc:sldMkLst>
        <pc:spChg chg="mod">
          <ac:chgData name="이서현" userId="a9f8075b-e146-49eb-ac59-67d2acd4cb95" providerId="ADAL" clId="{001CA01D-B265-4E45-B265-1E18893D7A92}" dt="2022-07-18T17:59:57.428" v="487" actId="20577"/>
          <ac:spMkLst>
            <pc:docMk/>
            <pc:sldMk cId="1177091843" sldId="374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7:59:41.655" v="483" actId="14100"/>
          <ac:spMkLst>
            <pc:docMk/>
            <pc:sldMk cId="1177091843" sldId="374"/>
            <ac:spMk id="4" creationId="{118871A4-E908-9A5F-68A8-78A75E1C5651}"/>
          </ac:spMkLst>
        </pc:spChg>
      </pc:sldChg>
      <pc:sldChg chg="add">
        <pc:chgData name="이서현" userId="a9f8075b-e146-49eb-ac59-67d2acd4cb95" providerId="ADAL" clId="{001CA01D-B265-4E45-B265-1E18893D7A92}" dt="2022-07-18T18:00:04.941" v="488"/>
        <pc:sldMkLst>
          <pc:docMk/>
          <pc:sldMk cId="40804525" sldId="375"/>
        </pc:sldMkLst>
      </pc:sldChg>
      <pc:sldChg chg="modSp add mod">
        <pc:chgData name="이서현" userId="a9f8075b-e146-49eb-ac59-67d2acd4cb95" providerId="ADAL" clId="{001CA01D-B265-4E45-B265-1E18893D7A92}" dt="2022-07-18T18:02:41.198" v="501" actId="20577"/>
        <pc:sldMkLst>
          <pc:docMk/>
          <pc:sldMk cId="4266162147" sldId="376"/>
        </pc:sldMkLst>
        <pc:spChg chg="mod">
          <ac:chgData name="이서현" userId="a9f8075b-e146-49eb-ac59-67d2acd4cb95" providerId="ADAL" clId="{001CA01D-B265-4E45-B265-1E18893D7A92}" dt="2022-07-18T18:02:41.198" v="501" actId="20577"/>
          <ac:spMkLst>
            <pc:docMk/>
            <pc:sldMk cId="4266162147" sldId="376"/>
            <ac:spMk id="4" creationId="{118871A4-E908-9A5F-68A8-78A75E1C5651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10:17.837" v="560" actId="1076"/>
        <pc:sldMkLst>
          <pc:docMk/>
          <pc:sldMk cId="85544687" sldId="377"/>
        </pc:sldMkLst>
        <pc:spChg chg="add mod">
          <ac:chgData name="이서현" userId="a9f8075b-e146-49eb-ac59-67d2acd4cb95" providerId="ADAL" clId="{001CA01D-B265-4E45-B265-1E18893D7A92}" dt="2022-07-18T18:10:17.837" v="560" actId="1076"/>
          <ac:spMkLst>
            <pc:docMk/>
            <pc:sldMk cId="85544687" sldId="377"/>
            <ac:spMk id="3" creationId="{9FFC7D84-0B8D-098C-E4E7-705EC3EFAE37}"/>
          </ac:spMkLst>
        </pc:spChg>
        <pc:spChg chg="del">
          <ac:chgData name="이서현" userId="a9f8075b-e146-49eb-ac59-67d2acd4cb95" providerId="ADAL" clId="{001CA01D-B265-4E45-B265-1E18893D7A92}" dt="2022-07-18T18:10:00.407" v="519" actId="478"/>
          <ac:spMkLst>
            <pc:docMk/>
            <pc:sldMk cId="85544687" sldId="377"/>
            <ac:spMk id="7" creationId="{A5C91FC2-B6C3-6E5A-A1F8-6AB028F5DAF1}"/>
          </ac:spMkLst>
        </pc:spChg>
        <pc:spChg chg="del">
          <ac:chgData name="이서현" userId="a9f8075b-e146-49eb-ac59-67d2acd4cb95" providerId="ADAL" clId="{001CA01D-B265-4E45-B265-1E18893D7A92}" dt="2022-07-18T18:10:00.407" v="519" actId="478"/>
          <ac:spMkLst>
            <pc:docMk/>
            <pc:sldMk cId="85544687" sldId="377"/>
            <ac:spMk id="9" creationId="{A2DD85A0-568A-E162-3747-F876947B72DA}"/>
          </ac:spMkLst>
        </pc:spChg>
        <pc:spChg chg="del">
          <ac:chgData name="이서현" userId="a9f8075b-e146-49eb-ac59-67d2acd4cb95" providerId="ADAL" clId="{001CA01D-B265-4E45-B265-1E18893D7A92}" dt="2022-07-18T18:10:00.407" v="519" actId="478"/>
          <ac:spMkLst>
            <pc:docMk/>
            <pc:sldMk cId="85544687" sldId="377"/>
            <ac:spMk id="11" creationId="{69F6DF60-75BF-18D1-614D-5603C3F1F6D4}"/>
          </ac:spMkLst>
        </pc:spChg>
        <pc:spChg chg="del">
          <ac:chgData name="이서현" userId="a9f8075b-e146-49eb-ac59-67d2acd4cb95" providerId="ADAL" clId="{001CA01D-B265-4E45-B265-1E18893D7A92}" dt="2022-07-18T18:10:00.407" v="519" actId="478"/>
          <ac:spMkLst>
            <pc:docMk/>
            <pc:sldMk cId="85544687" sldId="377"/>
            <ac:spMk id="13" creationId="{A4671640-AB01-D64E-4045-FF2D9A67DCF6}"/>
          </ac:spMkLst>
        </pc:spChg>
        <pc:spChg chg="del">
          <ac:chgData name="이서현" userId="a9f8075b-e146-49eb-ac59-67d2acd4cb95" providerId="ADAL" clId="{001CA01D-B265-4E45-B265-1E18893D7A92}" dt="2022-07-18T18:10:00.407" v="519" actId="478"/>
          <ac:spMkLst>
            <pc:docMk/>
            <pc:sldMk cId="85544687" sldId="377"/>
            <ac:spMk id="15" creationId="{065A3195-C104-17D1-5B27-162F6E47A576}"/>
          </ac:spMkLst>
        </pc:spChg>
      </pc:sldChg>
      <pc:sldChg chg="add del">
        <pc:chgData name="이서현" userId="a9f8075b-e146-49eb-ac59-67d2acd4cb95" providerId="ADAL" clId="{001CA01D-B265-4E45-B265-1E18893D7A92}" dt="2022-07-18T18:09:48.608" v="517"/>
        <pc:sldMkLst>
          <pc:docMk/>
          <pc:sldMk cId="3038806122" sldId="377"/>
        </pc:sldMkLst>
      </pc:sldChg>
      <pc:sldChg chg="addSp delSp modSp add mod">
        <pc:chgData name="이서현" userId="a9f8075b-e146-49eb-ac59-67d2acd4cb95" providerId="ADAL" clId="{001CA01D-B265-4E45-B265-1E18893D7A92}" dt="2022-07-18T18:15:00.228" v="653" actId="1076"/>
        <pc:sldMkLst>
          <pc:docMk/>
          <pc:sldMk cId="2098575820" sldId="378"/>
        </pc:sldMkLst>
        <pc:spChg chg="mod">
          <ac:chgData name="이서현" userId="a9f8075b-e146-49eb-ac59-67d2acd4cb95" providerId="ADAL" clId="{001CA01D-B265-4E45-B265-1E18893D7A92}" dt="2022-07-18T18:13:36.184" v="580" actId="20577"/>
          <ac:spMkLst>
            <pc:docMk/>
            <pc:sldMk cId="2098575820" sldId="378"/>
            <ac:spMk id="2" creationId="{530C1D6F-8020-81EF-0715-F041F1A6588B}"/>
          </ac:spMkLst>
        </pc:spChg>
        <pc:spChg chg="add mod">
          <ac:chgData name="이서현" userId="a9f8075b-e146-49eb-ac59-67d2acd4cb95" providerId="ADAL" clId="{001CA01D-B265-4E45-B265-1E18893D7A92}" dt="2022-07-18T18:15:00.228" v="653" actId="1076"/>
          <ac:spMkLst>
            <pc:docMk/>
            <pc:sldMk cId="2098575820" sldId="378"/>
            <ac:spMk id="5" creationId="{F2A6CFBD-E5F9-CDA0-7F33-B0B7F96B445E}"/>
          </ac:spMkLst>
        </pc:spChg>
        <pc:spChg chg="del">
          <ac:chgData name="이서현" userId="a9f8075b-e146-49eb-ac59-67d2acd4cb95" providerId="ADAL" clId="{001CA01D-B265-4E45-B265-1E18893D7A92}" dt="2022-07-18T18:13:39.771" v="581" actId="478"/>
          <ac:spMkLst>
            <pc:docMk/>
            <pc:sldMk cId="2098575820" sldId="378"/>
            <ac:spMk id="6" creationId="{03873EBE-C478-BC40-77E1-60B29541DC93}"/>
          </ac:spMkLst>
        </pc:spChg>
        <pc:spChg chg="add del mod">
          <ac:chgData name="이서현" userId="a9f8075b-e146-49eb-ac59-67d2acd4cb95" providerId="ADAL" clId="{001CA01D-B265-4E45-B265-1E18893D7A92}" dt="2022-07-18T18:14:56.516" v="651" actId="478"/>
          <ac:spMkLst>
            <pc:docMk/>
            <pc:sldMk cId="2098575820" sldId="378"/>
            <ac:spMk id="7" creationId="{12D71B69-67F1-564F-3BE6-11DA2F92FDBB}"/>
          </ac:spMkLst>
        </pc:spChg>
        <pc:spChg chg="add del mod">
          <ac:chgData name="이서현" userId="a9f8075b-e146-49eb-ac59-67d2acd4cb95" providerId="ADAL" clId="{001CA01D-B265-4E45-B265-1E18893D7A92}" dt="2022-07-18T18:14:53.516" v="649" actId="478"/>
          <ac:spMkLst>
            <pc:docMk/>
            <pc:sldMk cId="2098575820" sldId="378"/>
            <ac:spMk id="8" creationId="{B7829E1E-7964-7F25-BAEF-2565B3BAC4B7}"/>
          </ac:spMkLst>
        </pc:spChg>
        <pc:spChg chg="add del mod">
          <ac:chgData name="이서현" userId="a9f8075b-e146-49eb-ac59-67d2acd4cb95" providerId="ADAL" clId="{001CA01D-B265-4E45-B265-1E18893D7A92}" dt="2022-07-18T18:14:54.127" v="650" actId="478"/>
          <ac:spMkLst>
            <pc:docMk/>
            <pc:sldMk cId="2098575820" sldId="378"/>
            <ac:spMk id="9" creationId="{57B0314C-9F24-26BD-66B8-A24805CDF7F2}"/>
          </ac:spMkLst>
        </pc:spChg>
        <pc:picChg chg="del">
          <ac:chgData name="이서현" userId="a9f8075b-e146-49eb-ac59-67d2acd4cb95" providerId="ADAL" clId="{001CA01D-B265-4E45-B265-1E18893D7A92}" dt="2022-07-18T18:13:39.771" v="581" actId="478"/>
          <ac:picMkLst>
            <pc:docMk/>
            <pc:sldMk cId="2098575820" sldId="378"/>
            <ac:picMk id="4" creationId="{0D71B2A6-2F40-AB49-4795-CA6CE831B97C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8:15:15.030" v="671" actId="20577"/>
        <pc:sldMkLst>
          <pc:docMk/>
          <pc:sldMk cId="4041775498" sldId="379"/>
        </pc:sldMkLst>
        <pc:spChg chg="add del">
          <ac:chgData name="이서현" userId="a9f8075b-e146-49eb-ac59-67d2acd4cb95" providerId="ADAL" clId="{001CA01D-B265-4E45-B265-1E18893D7A92}" dt="2022-07-18T18:15:02.154" v="655" actId="22"/>
          <ac:spMkLst>
            <pc:docMk/>
            <pc:sldMk cId="4041775498" sldId="379"/>
            <ac:spMk id="4" creationId="{6081D14A-3819-C145-111B-B8CEC0E5A44C}"/>
          </ac:spMkLst>
        </pc:spChg>
        <pc:spChg chg="add mod">
          <ac:chgData name="이서현" userId="a9f8075b-e146-49eb-ac59-67d2acd4cb95" providerId="ADAL" clId="{001CA01D-B265-4E45-B265-1E18893D7A92}" dt="2022-07-18T18:15:15.030" v="671" actId="20577"/>
          <ac:spMkLst>
            <pc:docMk/>
            <pc:sldMk cId="4041775498" sldId="379"/>
            <ac:spMk id="6" creationId="{1E5F6DF6-B07B-DACF-8082-5F1EAD118CF1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17:39.971" v="782" actId="20577"/>
        <pc:sldMkLst>
          <pc:docMk/>
          <pc:sldMk cId="3005833398" sldId="380"/>
        </pc:sldMkLst>
        <pc:spChg chg="add mod">
          <ac:chgData name="이서현" userId="a9f8075b-e146-49eb-ac59-67d2acd4cb95" providerId="ADAL" clId="{001CA01D-B265-4E45-B265-1E18893D7A92}" dt="2022-07-18T18:16:14.020" v="706" actId="20577"/>
          <ac:spMkLst>
            <pc:docMk/>
            <pc:sldMk cId="3005833398" sldId="380"/>
            <ac:spMk id="3" creationId="{3686B660-BF6E-78FA-AEB1-1E457D96A0C1}"/>
          </ac:spMkLst>
        </pc:spChg>
        <pc:spChg chg="add mod">
          <ac:chgData name="이서현" userId="a9f8075b-e146-49eb-ac59-67d2acd4cb95" providerId="ADAL" clId="{001CA01D-B265-4E45-B265-1E18893D7A92}" dt="2022-07-18T18:17:13.912" v="752" actId="1076"/>
          <ac:spMkLst>
            <pc:docMk/>
            <pc:sldMk cId="3005833398" sldId="380"/>
            <ac:spMk id="4" creationId="{25F91739-BE3B-1CB5-35E0-D424C65B5744}"/>
          </ac:spMkLst>
        </pc:spChg>
        <pc:spChg chg="mod">
          <ac:chgData name="이서현" userId="a9f8075b-e146-49eb-ac59-67d2acd4cb95" providerId="ADAL" clId="{001CA01D-B265-4E45-B265-1E18893D7A92}" dt="2022-07-18T18:15:26.263" v="677" actId="20577"/>
          <ac:spMkLst>
            <pc:docMk/>
            <pc:sldMk cId="3005833398" sldId="380"/>
            <ac:spMk id="6" creationId="{1E5F6DF6-B07B-DACF-8082-5F1EAD118CF1}"/>
          </ac:spMkLst>
        </pc:spChg>
        <pc:spChg chg="del">
          <ac:chgData name="이서현" userId="a9f8075b-e146-49eb-ac59-67d2acd4cb95" providerId="ADAL" clId="{001CA01D-B265-4E45-B265-1E18893D7A92}" dt="2022-07-18T18:15:47.910" v="678" actId="478"/>
          <ac:spMkLst>
            <pc:docMk/>
            <pc:sldMk cId="3005833398" sldId="380"/>
            <ac:spMk id="7" creationId="{12D71B69-67F1-564F-3BE6-11DA2F92FDBB}"/>
          </ac:spMkLst>
        </pc:spChg>
        <pc:spChg chg="mod">
          <ac:chgData name="이서현" userId="a9f8075b-e146-49eb-ac59-67d2acd4cb95" providerId="ADAL" clId="{001CA01D-B265-4E45-B265-1E18893D7A92}" dt="2022-07-18T18:16:05.770" v="699" actId="1076"/>
          <ac:spMkLst>
            <pc:docMk/>
            <pc:sldMk cId="3005833398" sldId="380"/>
            <ac:spMk id="8" creationId="{B7829E1E-7964-7F25-BAEF-2565B3BAC4B7}"/>
          </ac:spMkLst>
        </pc:spChg>
        <pc:spChg chg="del">
          <ac:chgData name="이서현" userId="a9f8075b-e146-49eb-ac59-67d2acd4cb95" providerId="ADAL" clId="{001CA01D-B265-4E45-B265-1E18893D7A92}" dt="2022-07-18T18:16:04.293" v="698" actId="478"/>
          <ac:spMkLst>
            <pc:docMk/>
            <pc:sldMk cId="3005833398" sldId="380"/>
            <ac:spMk id="9" creationId="{57B0314C-9F24-26BD-66B8-A24805CDF7F2}"/>
          </ac:spMkLst>
        </pc:spChg>
        <pc:spChg chg="add del mod">
          <ac:chgData name="이서현" userId="a9f8075b-e146-49eb-ac59-67d2acd4cb95" providerId="ADAL" clId="{001CA01D-B265-4E45-B265-1E18893D7A92}" dt="2022-07-18T18:16:35.251" v="716" actId="478"/>
          <ac:spMkLst>
            <pc:docMk/>
            <pc:sldMk cId="3005833398" sldId="380"/>
            <ac:spMk id="10" creationId="{32CF3F43-DFD3-C413-16DE-C8B7AD2A9A49}"/>
          </ac:spMkLst>
        </pc:spChg>
        <pc:spChg chg="add mod">
          <ac:chgData name="이서현" userId="a9f8075b-e146-49eb-ac59-67d2acd4cb95" providerId="ADAL" clId="{001CA01D-B265-4E45-B265-1E18893D7A92}" dt="2022-07-18T18:17:13.912" v="752" actId="1076"/>
          <ac:spMkLst>
            <pc:docMk/>
            <pc:sldMk cId="3005833398" sldId="380"/>
            <ac:spMk id="11" creationId="{9EFDC772-76B7-00DE-31FD-8D5543A5471C}"/>
          </ac:spMkLst>
        </pc:spChg>
        <pc:spChg chg="add mod">
          <ac:chgData name="이서현" userId="a9f8075b-e146-49eb-ac59-67d2acd4cb95" providerId="ADAL" clId="{001CA01D-B265-4E45-B265-1E18893D7A92}" dt="2022-07-18T18:17:13.912" v="752" actId="1076"/>
          <ac:spMkLst>
            <pc:docMk/>
            <pc:sldMk cId="3005833398" sldId="380"/>
            <ac:spMk id="12" creationId="{A9FC319A-D016-6BD2-DA68-7FA780D520FE}"/>
          </ac:spMkLst>
        </pc:spChg>
        <pc:spChg chg="add mod">
          <ac:chgData name="이서현" userId="a9f8075b-e146-49eb-ac59-67d2acd4cb95" providerId="ADAL" clId="{001CA01D-B265-4E45-B265-1E18893D7A92}" dt="2022-07-18T18:17:22.827" v="754" actId="1076"/>
          <ac:spMkLst>
            <pc:docMk/>
            <pc:sldMk cId="3005833398" sldId="380"/>
            <ac:spMk id="13" creationId="{F6F0C4ED-E2ED-F7F6-2FF0-6D8F1F962530}"/>
          </ac:spMkLst>
        </pc:spChg>
        <pc:spChg chg="add mod">
          <ac:chgData name="이서현" userId="a9f8075b-e146-49eb-ac59-67d2acd4cb95" providerId="ADAL" clId="{001CA01D-B265-4E45-B265-1E18893D7A92}" dt="2022-07-18T18:17:28.725" v="765" actId="20577"/>
          <ac:spMkLst>
            <pc:docMk/>
            <pc:sldMk cId="3005833398" sldId="380"/>
            <ac:spMk id="14" creationId="{BB2B8A9E-6051-6555-9083-AA1CB90264AF}"/>
          </ac:spMkLst>
        </pc:spChg>
        <pc:spChg chg="add mod">
          <ac:chgData name="이서현" userId="a9f8075b-e146-49eb-ac59-67d2acd4cb95" providerId="ADAL" clId="{001CA01D-B265-4E45-B265-1E18893D7A92}" dt="2022-07-18T18:17:33.370" v="770" actId="20577"/>
          <ac:spMkLst>
            <pc:docMk/>
            <pc:sldMk cId="3005833398" sldId="380"/>
            <ac:spMk id="15" creationId="{52C6F5A4-2024-2EC4-7499-C032730FA7C3}"/>
          </ac:spMkLst>
        </pc:spChg>
        <pc:spChg chg="add mod">
          <ac:chgData name="이서현" userId="a9f8075b-e146-49eb-ac59-67d2acd4cb95" providerId="ADAL" clId="{001CA01D-B265-4E45-B265-1E18893D7A92}" dt="2022-07-18T18:17:39.971" v="782" actId="20577"/>
          <ac:spMkLst>
            <pc:docMk/>
            <pc:sldMk cId="3005833398" sldId="380"/>
            <ac:spMk id="16" creationId="{4D754F0E-0A51-37A0-EFA5-D8E80978FCF5}"/>
          </ac:spMkLst>
        </pc:spChg>
      </pc:sldChg>
      <pc:sldChg chg="delSp modSp add mod">
        <pc:chgData name="이서현" userId="a9f8075b-e146-49eb-ac59-67d2acd4cb95" providerId="ADAL" clId="{001CA01D-B265-4E45-B265-1E18893D7A92}" dt="2022-07-18T18:21:09.974" v="1035" actId="20577"/>
        <pc:sldMkLst>
          <pc:docMk/>
          <pc:sldMk cId="2037393434" sldId="381"/>
        </pc:sldMkLst>
        <pc:spChg chg="mod">
          <ac:chgData name="이서현" userId="a9f8075b-e146-49eb-ac59-67d2acd4cb95" providerId="ADAL" clId="{001CA01D-B265-4E45-B265-1E18893D7A92}" dt="2022-07-18T18:18:09.600" v="799" actId="20577"/>
          <ac:spMkLst>
            <pc:docMk/>
            <pc:sldMk cId="2037393434" sldId="381"/>
            <ac:spMk id="3" creationId="{3686B660-BF6E-78FA-AEB1-1E457D96A0C1}"/>
          </ac:spMkLst>
        </pc:spChg>
        <pc:spChg chg="mod">
          <ac:chgData name="이서현" userId="a9f8075b-e146-49eb-ac59-67d2acd4cb95" providerId="ADAL" clId="{001CA01D-B265-4E45-B265-1E18893D7A92}" dt="2022-07-18T18:20:46.522" v="1003" actId="20577"/>
          <ac:spMkLst>
            <pc:docMk/>
            <pc:sldMk cId="2037393434" sldId="381"/>
            <ac:spMk id="4" creationId="{25F91739-BE3B-1CB5-35E0-D424C65B5744}"/>
          </ac:spMkLst>
        </pc:spChg>
        <pc:spChg chg="del">
          <ac:chgData name="이서현" userId="a9f8075b-e146-49eb-ac59-67d2acd4cb95" providerId="ADAL" clId="{001CA01D-B265-4E45-B265-1E18893D7A92}" dt="2022-07-18T18:17:56.642" v="785" actId="478"/>
          <ac:spMkLst>
            <pc:docMk/>
            <pc:sldMk cId="2037393434" sldId="381"/>
            <ac:spMk id="5" creationId="{F2A6CFBD-E5F9-CDA0-7F33-B0B7F96B445E}"/>
          </ac:spMkLst>
        </pc:spChg>
        <pc:spChg chg="del">
          <ac:chgData name="이서현" userId="a9f8075b-e146-49eb-ac59-67d2acd4cb95" providerId="ADAL" clId="{001CA01D-B265-4E45-B265-1E18893D7A92}" dt="2022-07-18T18:17:56.261" v="784" actId="478"/>
          <ac:spMkLst>
            <pc:docMk/>
            <pc:sldMk cId="2037393434" sldId="381"/>
            <ac:spMk id="6" creationId="{1E5F6DF6-B07B-DACF-8082-5F1EAD118CF1}"/>
          </ac:spMkLst>
        </pc:spChg>
        <pc:spChg chg="mod">
          <ac:chgData name="이서현" userId="a9f8075b-e146-49eb-ac59-67d2acd4cb95" providerId="ADAL" clId="{001CA01D-B265-4E45-B265-1E18893D7A92}" dt="2022-07-18T18:18:07.507" v="795" actId="20577"/>
          <ac:spMkLst>
            <pc:docMk/>
            <pc:sldMk cId="2037393434" sldId="381"/>
            <ac:spMk id="8" creationId="{B7829E1E-7964-7F25-BAEF-2565B3BAC4B7}"/>
          </ac:spMkLst>
        </pc:spChg>
        <pc:spChg chg="mod">
          <ac:chgData name="이서현" userId="a9f8075b-e146-49eb-ac59-67d2acd4cb95" providerId="ADAL" clId="{001CA01D-B265-4E45-B265-1E18893D7A92}" dt="2022-07-18T18:20:50.896" v="1012" actId="20577"/>
          <ac:spMkLst>
            <pc:docMk/>
            <pc:sldMk cId="2037393434" sldId="381"/>
            <ac:spMk id="11" creationId="{9EFDC772-76B7-00DE-31FD-8D5543A5471C}"/>
          </ac:spMkLst>
        </pc:spChg>
        <pc:spChg chg="mod">
          <ac:chgData name="이서현" userId="a9f8075b-e146-49eb-ac59-67d2acd4cb95" providerId="ADAL" clId="{001CA01D-B265-4E45-B265-1E18893D7A92}" dt="2022-07-18T18:20:56.093" v="1021" actId="20577"/>
          <ac:spMkLst>
            <pc:docMk/>
            <pc:sldMk cId="2037393434" sldId="381"/>
            <ac:spMk id="12" creationId="{A9FC319A-D016-6BD2-DA68-7FA780D520FE}"/>
          </ac:spMkLst>
        </pc:spChg>
        <pc:spChg chg="mod">
          <ac:chgData name="이서현" userId="a9f8075b-e146-49eb-ac59-67d2acd4cb95" providerId="ADAL" clId="{001CA01D-B265-4E45-B265-1E18893D7A92}" dt="2022-07-18T18:20:59.170" v="1022"/>
          <ac:spMkLst>
            <pc:docMk/>
            <pc:sldMk cId="2037393434" sldId="381"/>
            <ac:spMk id="13" creationId="{F6F0C4ED-E2ED-F7F6-2FF0-6D8F1F962530}"/>
          </ac:spMkLst>
        </pc:spChg>
        <pc:spChg chg="mod">
          <ac:chgData name="이서현" userId="a9f8075b-e146-49eb-ac59-67d2acd4cb95" providerId="ADAL" clId="{001CA01D-B265-4E45-B265-1E18893D7A92}" dt="2022-07-18T18:21:03.360" v="1025"/>
          <ac:spMkLst>
            <pc:docMk/>
            <pc:sldMk cId="2037393434" sldId="381"/>
            <ac:spMk id="14" creationId="{BB2B8A9E-6051-6555-9083-AA1CB90264AF}"/>
          </ac:spMkLst>
        </pc:spChg>
        <pc:spChg chg="mod">
          <ac:chgData name="이서현" userId="a9f8075b-e146-49eb-ac59-67d2acd4cb95" providerId="ADAL" clId="{001CA01D-B265-4E45-B265-1E18893D7A92}" dt="2022-07-18T18:21:05.757" v="1028"/>
          <ac:spMkLst>
            <pc:docMk/>
            <pc:sldMk cId="2037393434" sldId="381"/>
            <ac:spMk id="15" creationId="{52C6F5A4-2024-2EC4-7499-C032730FA7C3}"/>
          </ac:spMkLst>
        </pc:spChg>
        <pc:spChg chg="mod">
          <ac:chgData name="이서현" userId="a9f8075b-e146-49eb-ac59-67d2acd4cb95" providerId="ADAL" clId="{001CA01D-B265-4E45-B265-1E18893D7A92}" dt="2022-07-18T18:21:09.974" v="1035" actId="20577"/>
          <ac:spMkLst>
            <pc:docMk/>
            <pc:sldMk cId="2037393434" sldId="381"/>
            <ac:spMk id="16" creationId="{4D754F0E-0A51-37A0-EFA5-D8E80978FCF5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29:59.288" v="1088" actId="2711"/>
        <pc:sldMkLst>
          <pc:docMk/>
          <pc:sldMk cId="3162362405" sldId="382"/>
        </pc:sldMkLst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3" creationId="{3686B660-BF6E-78FA-AEB1-1E457D96A0C1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4" creationId="{25F91739-BE3B-1CB5-35E0-D424C65B5744}"/>
          </ac:spMkLst>
        </pc:spChg>
        <pc:spChg chg="add del">
          <ac:chgData name="이서현" userId="a9f8075b-e146-49eb-ac59-67d2acd4cb95" providerId="ADAL" clId="{001CA01D-B265-4E45-B265-1E18893D7A92}" dt="2022-07-18T18:23:40.849" v="1041" actId="478"/>
          <ac:spMkLst>
            <pc:docMk/>
            <pc:sldMk cId="3162362405" sldId="382"/>
            <ac:spMk id="5" creationId="{F39D87F9-33B6-DC7A-852C-F53E8D087C1C}"/>
          </ac:spMkLst>
        </pc:spChg>
        <pc:spChg chg="add del mod">
          <ac:chgData name="이서현" userId="a9f8075b-e146-49eb-ac59-67d2acd4cb95" providerId="ADAL" clId="{001CA01D-B265-4E45-B265-1E18893D7A92}" dt="2022-07-18T18:23:45.507" v="1044" actId="478"/>
          <ac:spMkLst>
            <pc:docMk/>
            <pc:sldMk cId="3162362405" sldId="382"/>
            <ac:spMk id="6" creationId="{7938A5A8-0D02-C931-7D08-19478B5FB4CC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8" creationId="{B7829E1E-7964-7F25-BAEF-2565B3BAC4B7}"/>
          </ac:spMkLst>
        </pc:spChg>
        <pc:spChg chg="add mod">
          <ac:chgData name="이서현" userId="a9f8075b-e146-49eb-ac59-67d2acd4cb95" providerId="ADAL" clId="{001CA01D-B265-4E45-B265-1E18893D7A92}" dt="2022-07-18T18:29:59.288" v="1088" actId="2711"/>
          <ac:spMkLst>
            <pc:docMk/>
            <pc:sldMk cId="3162362405" sldId="382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1" creationId="{9EFDC772-76B7-00DE-31FD-8D5543A5471C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2" creationId="{A9FC319A-D016-6BD2-DA68-7FA780D520FE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3" creationId="{F6F0C4ED-E2ED-F7F6-2FF0-6D8F1F962530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4" creationId="{BB2B8A9E-6051-6555-9083-AA1CB90264AF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5" creationId="{52C6F5A4-2024-2EC4-7499-C032730FA7C3}"/>
          </ac:spMkLst>
        </pc:spChg>
        <pc:spChg chg="del">
          <ac:chgData name="이서현" userId="a9f8075b-e146-49eb-ac59-67d2acd4cb95" providerId="ADAL" clId="{001CA01D-B265-4E45-B265-1E18893D7A92}" dt="2022-07-18T18:23:35.227" v="1037" actId="478"/>
          <ac:spMkLst>
            <pc:docMk/>
            <pc:sldMk cId="3162362405" sldId="382"/>
            <ac:spMk id="16" creationId="{4D754F0E-0A51-37A0-EFA5-D8E80978FCF5}"/>
          </ac:spMkLst>
        </pc:spChg>
        <pc:spChg chg="add mod">
          <ac:chgData name="이서현" userId="a9f8075b-e146-49eb-ac59-67d2acd4cb95" providerId="ADAL" clId="{001CA01D-B265-4E45-B265-1E18893D7A92}" dt="2022-07-18T18:28:33.266" v="1057" actId="14100"/>
          <ac:spMkLst>
            <pc:docMk/>
            <pc:sldMk cId="3162362405" sldId="382"/>
            <ac:spMk id="17" creationId="{09C04064-3285-C45D-B60B-0EB36164FC4C}"/>
          </ac:spMkLst>
        </pc:spChg>
        <pc:spChg chg="add del">
          <ac:chgData name="이서현" userId="a9f8075b-e146-49eb-ac59-67d2acd4cb95" providerId="ADAL" clId="{001CA01D-B265-4E45-B265-1E18893D7A92}" dt="2022-07-18T18:28:42.156" v="1059" actId="478"/>
          <ac:spMkLst>
            <pc:docMk/>
            <pc:sldMk cId="3162362405" sldId="382"/>
            <ac:spMk id="18" creationId="{AFFB41BB-DFE4-C68B-74C3-B360416EFA5B}"/>
          </ac:spMkLst>
        </pc:spChg>
      </pc:sldChg>
      <pc:sldChg chg="addSp delSp modSp add mod">
        <pc:chgData name="이서현" userId="a9f8075b-e146-49eb-ac59-67d2acd4cb95" providerId="ADAL" clId="{001CA01D-B265-4E45-B265-1E18893D7A92}" dt="2022-07-25T07:12:26.445" v="2424" actId="20577"/>
        <pc:sldMkLst>
          <pc:docMk/>
          <pc:sldMk cId="3290773292" sldId="383"/>
        </pc:sldMkLst>
        <pc:spChg chg="add del">
          <ac:chgData name="이서현" userId="a9f8075b-e146-49eb-ac59-67d2acd4cb95" providerId="ADAL" clId="{001CA01D-B265-4E45-B265-1E18893D7A92}" dt="2022-07-18T18:29:34.008" v="1083" actId="478"/>
          <ac:spMkLst>
            <pc:docMk/>
            <pc:sldMk cId="3290773292" sldId="383"/>
            <ac:spMk id="3" creationId="{A62774BC-D73A-E493-8806-9BA0337A023F}"/>
          </ac:spMkLst>
        </pc:spChg>
        <pc:spChg chg="mod">
          <ac:chgData name="이서현" userId="a9f8075b-e146-49eb-ac59-67d2acd4cb95" providerId="ADAL" clId="{001CA01D-B265-4E45-B265-1E18893D7A92}" dt="2022-07-25T07:12:26.445" v="2424" actId="20577"/>
          <ac:spMkLst>
            <pc:docMk/>
            <pc:sldMk cId="3290773292" sldId="383"/>
            <ac:spMk id="9" creationId="{636A7966-C0CF-9715-0AC8-78D0C7660B6B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31:42.470" v="1111" actId="1076"/>
        <pc:sldMkLst>
          <pc:docMk/>
          <pc:sldMk cId="1381901024" sldId="384"/>
        </pc:sldMkLst>
        <pc:spChg chg="add del mod">
          <ac:chgData name="이서현" userId="a9f8075b-e146-49eb-ac59-67d2acd4cb95" providerId="ADAL" clId="{001CA01D-B265-4E45-B265-1E18893D7A92}" dt="2022-07-18T18:31:04.848" v="1102" actId="478"/>
          <ac:spMkLst>
            <pc:docMk/>
            <pc:sldMk cId="1381901024" sldId="384"/>
            <ac:spMk id="4" creationId="{D07D75F4-0EBE-A9C0-B288-D7604D5D59E8}"/>
          </ac:spMkLst>
        </pc:spChg>
        <pc:spChg chg="add del mod">
          <ac:chgData name="이서현" userId="a9f8075b-e146-49eb-ac59-67d2acd4cb95" providerId="ADAL" clId="{001CA01D-B265-4E45-B265-1E18893D7A92}" dt="2022-07-18T18:31:04.848" v="1102" actId="478"/>
          <ac:spMkLst>
            <pc:docMk/>
            <pc:sldMk cId="1381901024" sldId="384"/>
            <ac:spMk id="6" creationId="{1586860D-2EDA-5F54-0B14-E8BD0FFECCF1}"/>
          </ac:spMkLst>
        </pc:spChg>
        <pc:spChg chg="add del mod">
          <ac:chgData name="이서현" userId="a9f8075b-e146-49eb-ac59-67d2acd4cb95" providerId="ADAL" clId="{001CA01D-B265-4E45-B265-1E18893D7A92}" dt="2022-07-18T18:31:04.848" v="1102" actId="478"/>
          <ac:spMkLst>
            <pc:docMk/>
            <pc:sldMk cId="1381901024" sldId="384"/>
            <ac:spMk id="8" creationId="{8E88151E-AAD0-3DC5-F1F3-57E2D4FCD9D8}"/>
          </ac:spMkLst>
        </pc:spChg>
        <pc:spChg chg="mod">
          <ac:chgData name="이서현" userId="a9f8075b-e146-49eb-ac59-67d2acd4cb95" providerId="ADAL" clId="{001CA01D-B265-4E45-B265-1E18893D7A92}" dt="2022-07-18T18:30:31.981" v="1097" actId="404"/>
          <ac:spMkLst>
            <pc:docMk/>
            <pc:sldMk cId="1381901024" sldId="384"/>
            <ac:spMk id="9" creationId="{636A7966-C0CF-9715-0AC8-78D0C7660B6B}"/>
          </ac:spMkLst>
        </pc:spChg>
        <pc:spChg chg="add del mod">
          <ac:chgData name="이서현" userId="a9f8075b-e146-49eb-ac59-67d2acd4cb95" providerId="ADAL" clId="{001CA01D-B265-4E45-B265-1E18893D7A92}" dt="2022-07-18T18:31:04.848" v="1102" actId="478"/>
          <ac:spMkLst>
            <pc:docMk/>
            <pc:sldMk cId="1381901024" sldId="384"/>
            <ac:spMk id="11" creationId="{542DA6CA-8D47-1AB3-1AF3-9F6AE6A7AC71}"/>
          </ac:spMkLst>
        </pc:spChg>
        <pc:spChg chg="add del">
          <ac:chgData name="이서현" userId="a9f8075b-e146-49eb-ac59-67d2acd4cb95" providerId="ADAL" clId="{001CA01D-B265-4E45-B265-1E18893D7A92}" dt="2022-07-18T18:31:21.577" v="1105" actId="21"/>
          <ac:spMkLst>
            <pc:docMk/>
            <pc:sldMk cId="1381901024" sldId="384"/>
            <ac:spMk id="13" creationId="{C3116F2C-57B9-B144-4827-72A618B669EE}"/>
          </ac:spMkLst>
        </pc:spChg>
        <pc:spChg chg="add del">
          <ac:chgData name="이서현" userId="a9f8075b-e146-49eb-ac59-67d2acd4cb95" providerId="ADAL" clId="{001CA01D-B265-4E45-B265-1E18893D7A92}" dt="2022-07-18T18:31:21.577" v="1105" actId="21"/>
          <ac:spMkLst>
            <pc:docMk/>
            <pc:sldMk cId="1381901024" sldId="384"/>
            <ac:spMk id="15" creationId="{7450B05E-72BB-EB29-E40D-094EE6AA25DF}"/>
          </ac:spMkLst>
        </pc:spChg>
        <pc:spChg chg="del">
          <ac:chgData name="이서현" userId="a9f8075b-e146-49eb-ac59-67d2acd4cb95" providerId="ADAL" clId="{001CA01D-B265-4E45-B265-1E18893D7A92}" dt="2022-07-18T18:30:28.003" v="1092" actId="478"/>
          <ac:spMkLst>
            <pc:docMk/>
            <pc:sldMk cId="1381901024" sldId="384"/>
            <ac:spMk id="17" creationId="{09C04064-3285-C45D-B60B-0EB36164FC4C}"/>
          </ac:spMkLst>
        </pc:spChg>
        <pc:spChg chg="add del">
          <ac:chgData name="이서현" userId="a9f8075b-e146-49eb-ac59-67d2acd4cb95" providerId="ADAL" clId="{001CA01D-B265-4E45-B265-1E18893D7A92}" dt="2022-07-18T18:31:21.577" v="1105" actId="21"/>
          <ac:spMkLst>
            <pc:docMk/>
            <pc:sldMk cId="1381901024" sldId="384"/>
            <ac:spMk id="18" creationId="{4707BD4B-5D52-5033-91B3-F7E2885FADF9}"/>
          </ac:spMkLst>
        </pc:spChg>
        <pc:spChg chg="add del">
          <ac:chgData name="이서현" userId="a9f8075b-e146-49eb-ac59-67d2acd4cb95" providerId="ADAL" clId="{001CA01D-B265-4E45-B265-1E18893D7A92}" dt="2022-07-18T18:31:21.577" v="1105" actId="21"/>
          <ac:spMkLst>
            <pc:docMk/>
            <pc:sldMk cId="1381901024" sldId="384"/>
            <ac:spMk id="20" creationId="{CBD68097-F498-3AB0-F611-B49D9536EB97}"/>
          </ac:spMkLst>
        </pc:spChg>
        <pc:spChg chg="add del">
          <ac:chgData name="이서현" userId="a9f8075b-e146-49eb-ac59-67d2acd4cb95" providerId="ADAL" clId="{001CA01D-B265-4E45-B265-1E18893D7A92}" dt="2022-07-18T18:31:21.577" v="1105" actId="21"/>
          <ac:spMkLst>
            <pc:docMk/>
            <pc:sldMk cId="1381901024" sldId="384"/>
            <ac:spMk id="22" creationId="{7E8A556D-F584-BA09-AACE-D1E87B02B6B5}"/>
          </ac:spMkLst>
        </pc:spChg>
        <pc:spChg chg="add mod">
          <ac:chgData name="이서현" userId="a9f8075b-e146-49eb-ac59-67d2acd4cb95" providerId="ADAL" clId="{001CA01D-B265-4E45-B265-1E18893D7A92}" dt="2022-07-18T18:31:42.470" v="1111" actId="1076"/>
          <ac:spMkLst>
            <pc:docMk/>
            <pc:sldMk cId="1381901024" sldId="384"/>
            <ac:spMk id="24" creationId="{43969A7A-431D-69F1-01DA-D0DF728DEBEB}"/>
          </ac:spMkLst>
        </pc:spChg>
        <pc:spChg chg="add mod">
          <ac:chgData name="이서현" userId="a9f8075b-e146-49eb-ac59-67d2acd4cb95" providerId="ADAL" clId="{001CA01D-B265-4E45-B265-1E18893D7A92}" dt="2022-07-18T18:31:42.470" v="1111" actId="1076"/>
          <ac:spMkLst>
            <pc:docMk/>
            <pc:sldMk cId="1381901024" sldId="384"/>
            <ac:spMk id="26" creationId="{BDA53815-1FF9-5B6F-A0E6-6B7578F2A880}"/>
          </ac:spMkLst>
        </pc:spChg>
        <pc:spChg chg="add mod">
          <ac:chgData name="이서현" userId="a9f8075b-e146-49eb-ac59-67d2acd4cb95" providerId="ADAL" clId="{001CA01D-B265-4E45-B265-1E18893D7A92}" dt="2022-07-18T18:31:42.470" v="1111" actId="1076"/>
          <ac:spMkLst>
            <pc:docMk/>
            <pc:sldMk cId="1381901024" sldId="384"/>
            <ac:spMk id="28" creationId="{6064D636-1EC7-ADCC-DB78-56F54CACE415}"/>
          </ac:spMkLst>
        </pc:spChg>
        <pc:spChg chg="add mod">
          <ac:chgData name="이서현" userId="a9f8075b-e146-49eb-ac59-67d2acd4cb95" providerId="ADAL" clId="{001CA01D-B265-4E45-B265-1E18893D7A92}" dt="2022-07-18T18:31:42.470" v="1111" actId="1076"/>
          <ac:spMkLst>
            <pc:docMk/>
            <pc:sldMk cId="1381901024" sldId="384"/>
            <ac:spMk id="30" creationId="{B5B28B96-D48E-828D-6BAE-6807AA4DC377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31:46.673" v="1112" actId="1076"/>
        <pc:sldMkLst>
          <pc:docMk/>
          <pc:sldMk cId="332687176" sldId="385"/>
        </pc:sldMkLst>
        <pc:spChg chg="del mod">
          <ac:chgData name="이서현" userId="a9f8075b-e146-49eb-ac59-67d2acd4cb95" providerId="ADAL" clId="{001CA01D-B265-4E45-B265-1E18893D7A92}" dt="2022-07-18T18:31:31.736" v="1108" actId="21"/>
          <ac:spMkLst>
            <pc:docMk/>
            <pc:sldMk cId="332687176" sldId="385"/>
            <ac:spMk id="4" creationId="{D07D75F4-0EBE-A9C0-B288-D7604D5D59E8}"/>
          </ac:spMkLst>
        </pc:spChg>
        <pc:spChg chg="add mod">
          <ac:chgData name="이서현" userId="a9f8075b-e146-49eb-ac59-67d2acd4cb95" providerId="ADAL" clId="{001CA01D-B265-4E45-B265-1E18893D7A92}" dt="2022-07-18T18:31:46.673" v="1112" actId="1076"/>
          <ac:spMkLst>
            <pc:docMk/>
            <pc:sldMk cId="332687176" sldId="385"/>
            <ac:spMk id="5" creationId="{ADC75D7C-E129-C537-BE1B-97B740251B2E}"/>
          </ac:spMkLst>
        </pc:spChg>
        <pc:spChg chg="del mod">
          <ac:chgData name="이서현" userId="a9f8075b-e146-49eb-ac59-67d2acd4cb95" providerId="ADAL" clId="{001CA01D-B265-4E45-B265-1E18893D7A92}" dt="2022-07-18T18:31:31.736" v="1108" actId="21"/>
          <ac:spMkLst>
            <pc:docMk/>
            <pc:sldMk cId="332687176" sldId="385"/>
            <ac:spMk id="6" creationId="{1586860D-2EDA-5F54-0B14-E8BD0FFECCF1}"/>
          </ac:spMkLst>
        </pc:spChg>
        <pc:spChg chg="del mod">
          <ac:chgData name="이서현" userId="a9f8075b-e146-49eb-ac59-67d2acd4cb95" providerId="ADAL" clId="{001CA01D-B265-4E45-B265-1E18893D7A92}" dt="2022-07-18T18:31:31.736" v="1108" actId="21"/>
          <ac:spMkLst>
            <pc:docMk/>
            <pc:sldMk cId="332687176" sldId="385"/>
            <ac:spMk id="8" creationId="{8E88151E-AAD0-3DC5-F1F3-57E2D4FCD9D8}"/>
          </ac:spMkLst>
        </pc:spChg>
        <pc:spChg chg="mod">
          <ac:chgData name="이서현" userId="a9f8075b-e146-49eb-ac59-67d2acd4cb95" providerId="ADAL" clId="{001CA01D-B265-4E45-B265-1E18893D7A92}" dt="2022-07-18T18:30:57.728" v="1101"/>
          <ac:spMkLst>
            <pc:docMk/>
            <pc:sldMk cId="332687176" sldId="385"/>
            <ac:spMk id="9" creationId="{636A7966-C0CF-9715-0AC8-78D0C7660B6B}"/>
          </ac:spMkLst>
        </pc:spChg>
        <pc:spChg chg="add mod">
          <ac:chgData name="이서현" userId="a9f8075b-e146-49eb-ac59-67d2acd4cb95" providerId="ADAL" clId="{001CA01D-B265-4E45-B265-1E18893D7A92}" dt="2022-07-18T18:31:46.673" v="1112" actId="1076"/>
          <ac:spMkLst>
            <pc:docMk/>
            <pc:sldMk cId="332687176" sldId="385"/>
            <ac:spMk id="10" creationId="{231579AA-9278-C38A-5F57-83E82201E10C}"/>
          </ac:spMkLst>
        </pc:spChg>
        <pc:spChg chg="del mod">
          <ac:chgData name="이서현" userId="a9f8075b-e146-49eb-ac59-67d2acd4cb95" providerId="ADAL" clId="{001CA01D-B265-4E45-B265-1E18893D7A92}" dt="2022-07-18T18:31:31.736" v="1108" actId="21"/>
          <ac:spMkLst>
            <pc:docMk/>
            <pc:sldMk cId="332687176" sldId="385"/>
            <ac:spMk id="11" creationId="{542DA6CA-8D47-1AB3-1AF3-9F6AE6A7AC71}"/>
          </ac:spMkLst>
        </pc:spChg>
        <pc:spChg chg="add mod">
          <ac:chgData name="이서현" userId="a9f8075b-e146-49eb-ac59-67d2acd4cb95" providerId="ADAL" clId="{001CA01D-B265-4E45-B265-1E18893D7A92}" dt="2022-07-18T18:31:46.673" v="1112" actId="1076"/>
          <ac:spMkLst>
            <pc:docMk/>
            <pc:sldMk cId="332687176" sldId="385"/>
            <ac:spMk id="13" creationId="{282BFC47-3AB7-E1D2-335C-5E9D1B579D67}"/>
          </ac:spMkLst>
        </pc:spChg>
        <pc:spChg chg="add mod">
          <ac:chgData name="이서현" userId="a9f8075b-e146-49eb-ac59-67d2acd4cb95" providerId="ADAL" clId="{001CA01D-B265-4E45-B265-1E18893D7A92}" dt="2022-07-18T18:31:46.673" v="1112" actId="1076"/>
          <ac:spMkLst>
            <pc:docMk/>
            <pc:sldMk cId="332687176" sldId="385"/>
            <ac:spMk id="15" creationId="{EAC7EDD5-6F00-3595-EADA-938B3DA0B88C}"/>
          </ac:spMkLst>
        </pc:spChg>
        <pc:spChg chg="add mod">
          <ac:chgData name="이서현" userId="a9f8075b-e146-49eb-ac59-67d2acd4cb95" providerId="ADAL" clId="{001CA01D-B265-4E45-B265-1E18893D7A92}" dt="2022-07-18T18:31:46.673" v="1112" actId="1076"/>
          <ac:spMkLst>
            <pc:docMk/>
            <pc:sldMk cId="332687176" sldId="385"/>
            <ac:spMk id="17" creationId="{6693D236-D49A-3460-C2B7-0FA739E19175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37:56.928" v="1149" actId="20577"/>
        <pc:sldMkLst>
          <pc:docMk/>
          <pc:sldMk cId="3648584213" sldId="386"/>
        </pc:sldMkLst>
        <pc:spChg chg="add del">
          <ac:chgData name="이서현" userId="a9f8075b-e146-49eb-ac59-67d2acd4cb95" providerId="ADAL" clId="{001CA01D-B265-4E45-B265-1E18893D7A92}" dt="2022-07-18T18:33:22.762" v="1120" actId="478"/>
          <ac:spMkLst>
            <pc:docMk/>
            <pc:sldMk cId="3648584213" sldId="386"/>
            <ac:spMk id="3" creationId="{24E6775D-1A0D-3D29-FACC-45B952059B84}"/>
          </ac:spMkLst>
        </pc:spChg>
        <pc:spChg chg="mod">
          <ac:chgData name="이서현" userId="a9f8075b-e146-49eb-ac59-67d2acd4cb95" providerId="ADAL" clId="{001CA01D-B265-4E45-B265-1E18893D7A92}" dt="2022-07-18T18:37:56.928" v="1149" actId="20577"/>
          <ac:spMkLst>
            <pc:docMk/>
            <pc:sldMk cId="3648584213" sldId="386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8:32:33.501" v="1118" actId="20577"/>
          <ac:spMkLst>
            <pc:docMk/>
            <pc:sldMk cId="3648584213" sldId="386"/>
            <ac:spMk id="17" creationId="{09C04064-3285-C45D-B60B-0EB36164FC4C}"/>
          </ac:spMkLst>
        </pc:spChg>
      </pc:sldChg>
      <pc:sldChg chg="modSp add mod">
        <pc:chgData name="이서현" userId="a9f8075b-e146-49eb-ac59-67d2acd4cb95" providerId="ADAL" clId="{001CA01D-B265-4E45-B265-1E18893D7A92}" dt="2022-07-18T18:33:46.610" v="1127" actId="20577"/>
        <pc:sldMkLst>
          <pc:docMk/>
          <pc:sldMk cId="1790636725" sldId="387"/>
        </pc:sldMkLst>
        <pc:spChg chg="mod">
          <ac:chgData name="이서현" userId="a9f8075b-e146-49eb-ac59-67d2acd4cb95" providerId="ADAL" clId="{001CA01D-B265-4E45-B265-1E18893D7A92}" dt="2022-07-18T18:33:46.610" v="1127" actId="20577"/>
          <ac:spMkLst>
            <pc:docMk/>
            <pc:sldMk cId="1790636725" sldId="387"/>
            <ac:spMk id="2" creationId="{530C1D6F-8020-81EF-0715-F041F1A6588B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34:44.797" v="1143" actId="207"/>
        <pc:sldMkLst>
          <pc:docMk/>
          <pc:sldMk cId="240673108" sldId="388"/>
        </pc:sldMkLst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3" creationId="{30439AFB-4005-A43A-86FD-728014009E6F}"/>
          </ac:spMkLst>
        </pc:spChg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5" creationId="{5DE59140-30E1-5C8C-FD2E-165534C7EC54}"/>
          </ac:spMkLst>
        </pc:spChg>
        <pc:spChg chg="add mod">
          <ac:chgData name="이서현" userId="a9f8075b-e146-49eb-ac59-67d2acd4cb95" providerId="ADAL" clId="{001CA01D-B265-4E45-B265-1E18893D7A92}" dt="2022-07-18T18:34:40.109" v="1142" actId="1076"/>
          <ac:spMkLst>
            <pc:docMk/>
            <pc:sldMk cId="240673108" sldId="388"/>
            <ac:spMk id="6" creationId="{CDB64280-B5A3-BB99-0855-032C29AC6541}"/>
          </ac:spMkLst>
        </pc:spChg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7" creationId="{A5C91FC2-B6C3-6E5A-A1F8-6AB028F5DAF1}"/>
          </ac:spMkLst>
        </pc:spChg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8" creationId="{4349F2D1-99A6-E189-5B94-1C29CE315F0B}"/>
          </ac:spMkLst>
        </pc:spChg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9" creationId="{A2DD85A0-568A-E162-3747-F876947B72DA}"/>
          </ac:spMkLst>
        </pc:spChg>
        <pc:spChg chg="add mod">
          <ac:chgData name="이서현" userId="a9f8075b-e146-49eb-ac59-67d2acd4cb95" providerId="ADAL" clId="{001CA01D-B265-4E45-B265-1E18893D7A92}" dt="2022-07-18T18:34:44.797" v="1143" actId="207"/>
          <ac:spMkLst>
            <pc:docMk/>
            <pc:sldMk cId="240673108" sldId="388"/>
            <ac:spMk id="10" creationId="{48385844-0ED1-C48F-5E1E-B24BE1517651}"/>
          </ac:spMkLst>
        </pc:spChg>
        <pc:spChg chg="del">
          <ac:chgData name="이서현" userId="a9f8075b-e146-49eb-ac59-67d2acd4cb95" providerId="ADAL" clId="{001CA01D-B265-4E45-B265-1E18893D7A92}" dt="2022-07-18T18:34:22.320" v="1131" actId="478"/>
          <ac:spMkLst>
            <pc:docMk/>
            <pc:sldMk cId="240673108" sldId="388"/>
            <ac:spMk id="15" creationId="{065A3195-C104-17D1-5B27-162F6E47A576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41:44.367" v="1161" actId="14100"/>
        <pc:sldMkLst>
          <pc:docMk/>
          <pc:sldMk cId="2860521569" sldId="389"/>
        </pc:sldMkLst>
        <pc:spChg chg="del">
          <ac:chgData name="이서현" userId="a9f8075b-e146-49eb-ac59-67d2acd4cb95" providerId="ADAL" clId="{001CA01D-B265-4E45-B265-1E18893D7A92}" dt="2022-07-18T18:38:43.064" v="1151" actId="478"/>
          <ac:spMkLst>
            <pc:docMk/>
            <pc:sldMk cId="2860521569" sldId="389"/>
            <ac:spMk id="3" creationId="{9350B310-3B72-3641-F8C3-B49FADAEF042}"/>
          </ac:spMkLst>
        </pc:spChg>
        <pc:spChg chg="del">
          <ac:chgData name="이서현" userId="a9f8075b-e146-49eb-ac59-67d2acd4cb95" providerId="ADAL" clId="{001CA01D-B265-4E45-B265-1E18893D7A92}" dt="2022-07-18T18:38:43.064" v="1151" actId="478"/>
          <ac:spMkLst>
            <pc:docMk/>
            <pc:sldMk cId="2860521569" sldId="389"/>
            <ac:spMk id="4" creationId="{118871A4-E908-9A5F-68A8-78A75E1C5651}"/>
          </ac:spMkLst>
        </pc:spChg>
        <pc:picChg chg="add del mod">
          <ac:chgData name="이서현" userId="a9f8075b-e146-49eb-ac59-67d2acd4cb95" providerId="ADAL" clId="{001CA01D-B265-4E45-B265-1E18893D7A92}" dt="2022-07-18T18:40:42.384" v="1157" actId="478"/>
          <ac:picMkLst>
            <pc:docMk/>
            <pc:sldMk cId="2860521569" sldId="389"/>
            <ac:picMk id="6" creationId="{9F272DBC-5097-CC97-7E44-F73B77F51F74}"/>
          </ac:picMkLst>
        </pc:picChg>
        <pc:picChg chg="add mod">
          <ac:chgData name="이서현" userId="a9f8075b-e146-49eb-ac59-67d2acd4cb95" providerId="ADAL" clId="{001CA01D-B265-4E45-B265-1E18893D7A92}" dt="2022-07-18T18:41:44.367" v="1161" actId="14100"/>
          <ac:picMkLst>
            <pc:docMk/>
            <pc:sldMk cId="2860521569" sldId="389"/>
            <ac:picMk id="1026" creationId="{BFD30FCB-DDA9-C277-C39F-DB79F7AD380C}"/>
          </ac:picMkLst>
        </pc:picChg>
      </pc:sldChg>
      <pc:sldChg chg="add">
        <pc:chgData name="이서현" userId="a9f8075b-e146-49eb-ac59-67d2acd4cb95" providerId="ADAL" clId="{001CA01D-B265-4E45-B265-1E18893D7A92}" dt="2022-07-18T18:44:11.853" v="1171"/>
        <pc:sldMkLst>
          <pc:docMk/>
          <pc:sldMk cId="726676737" sldId="390"/>
        </pc:sldMkLst>
      </pc:sldChg>
      <pc:sldChg chg="addSp modSp add mod">
        <pc:chgData name="이서현" userId="a9f8075b-e146-49eb-ac59-67d2acd4cb95" providerId="ADAL" clId="{001CA01D-B265-4E45-B265-1E18893D7A92}" dt="2022-07-18T18:44:55.803" v="1226" actId="14100"/>
        <pc:sldMkLst>
          <pc:docMk/>
          <pc:sldMk cId="1921849914" sldId="391"/>
        </pc:sldMkLst>
        <pc:spChg chg="add mod">
          <ac:chgData name="이서현" userId="a9f8075b-e146-49eb-ac59-67d2acd4cb95" providerId="ADAL" clId="{001CA01D-B265-4E45-B265-1E18893D7A92}" dt="2022-07-18T18:44:42.722" v="1207" actId="20577"/>
          <ac:spMkLst>
            <pc:docMk/>
            <pc:sldMk cId="1921849914" sldId="391"/>
            <ac:spMk id="3" creationId="{9AA17415-946B-485F-E4D4-E2166791F77F}"/>
          </ac:spMkLst>
        </pc:spChg>
        <pc:spChg chg="add mod">
          <ac:chgData name="이서현" userId="a9f8075b-e146-49eb-ac59-67d2acd4cb95" providerId="ADAL" clId="{001CA01D-B265-4E45-B265-1E18893D7A92}" dt="2022-07-18T18:44:27.079" v="1184" actId="20577"/>
          <ac:spMkLst>
            <pc:docMk/>
            <pc:sldMk cId="1921849914" sldId="391"/>
            <ac:spMk id="4" creationId="{CD1F6753-629F-197B-B741-3EBD6FC00977}"/>
          </ac:spMkLst>
        </pc:spChg>
        <pc:spChg chg="mod">
          <ac:chgData name="이서현" userId="a9f8075b-e146-49eb-ac59-67d2acd4cb95" providerId="ADAL" clId="{001CA01D-B265-4E45-B265-1E18893D7A92}" dt="2022-07-18T18:44:21.133" v="1173" actId="14100"/>
          <ac:spMkLst>
            <pc:docMk/>
            <pc:sldMk cId="1921849914" sldId="391"/>
            <ac:spMk id="7" creationId="{12D71B69-67F1-564F-3BE6-11DA2F92FDBB}"/>
          </ac:spMkLst>
        </pc:spChg>
        <pc:spChg chg="mod">
          <ac:chgData name="이서현" userId="a9f8075b-e146-49eb-ac59-67d2acd4cb95" providerId="ADAL" clId="{001CA01D-B265-4E45-B265-1E18893D7A92}" dt="2022-07-18T18:44:21.133" v="1173" actId="14100"/>
          <ac:spMkLst>
            <pc:docMk/>
            <pc:sldMk cId="1921849914" sldId="391"/>
            <ac:spMk id="8" creationId="{B7829E1E-7964-7F25-BAEF-2565B3BAC4B7}"/>
          </ac:spMkLst>
        </pc:spChg>
        <pc:spChg chg="mod">
          <ac:chgData name="이서현" userId="a9f8075b-e146-49eb-ac59-67d2acd4cb95" providerId="ADAL" clId="{001CA01D-B265-4E45-B265-1E18893D7A92}" dt="2022-07-18T18:44:55.803" v="1226" actId="14100"/>
          <ac:spMkLst>
            <pc:docMk/>
            <pc:sldMk cId="1921849914" sldId="391"/>
            <ac:spMk id="9" creationId="{57B0314C-9F24-26BD-66B8-A24805CDF7F2}"/>
          </ac:spMkLst>
        </pc:spChg>
        <pc:spChg chg="add mod">
          <ac:chgData name="이서현" userId="a9f8075b-e146-49eb-ac59-67d2acd4cb95" providerId="ADAL" clId="{001CA01D-B265-4E45-B265-1E18893D7A92}" dt="2022-07-18T18:44:53.559" v="1225" actId="14100"/>
          <ac:spMkLst>
            <pc:docMk/>
            <pc:sldMk cId="1921849914" sldId="391"/>
            <ac:spMk id="10" creationId="{75BD62A6-D48D-0D65-C777-771269036032}"/>
          </ac:spMkLst>
        </pc:spChg>
      </pc:sldChg>
      <pc:sldChg chg="delSp modSp add mod">
        <pc:chgData name="이서현" userId="a9f8075b-e146-49eb-ac59-67d2acd4cb95" providerId="ADAL" clId="{001CA01D-B265-4E45-B265-1E18893D7A92}" dt="2022-07-18T18:57:03.339" v="1610"/>
        <pc:sldMkLst>
          <pc:docMk/>
          <pc:sldMk cId="1698496498" sldId="392"/>
        </pc:sldMkLst>
        <pc:spChg chg="mod">
          <ac:chgData name="이서현" userId="a9f8075b-e146-49eb-ac59-67d2acd4cb95" providerId="ADAL" clId="{001CA01D-B265-4E45-B265-1E18893D7A92}" dt="2022-07-18T18:57:03.339" v="1610"/>
          <ac:spMkLst>
            <pc:docMk/>
            <pc:sldMk cId="1698496498" sldId="392"/>
            <ac:spMk id="2" creationId="{530C1D6F-8020-81EF-0715-F041F1A6588B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3" creationId="{9AA17415-946B-485F-E4D4-E2166791F77F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4" creationId="{CD1F6753-629F-197B-B741-3EBD6FC00977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5" creationId="{F2A6CFBD-E5F9-CDA0-7F33-B0B7F96B445E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6" creationId="{1E5F6DF6-B07B-DACF-8082-5F1EAD118CF1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7" creationId="{12D71B69-67F1-564F-3BE6-11DA2F92FDBB}"/>
          </ac:spMkLst>
        </pc:spChg>
        <pc:spChg chg="del">
          <ac:chgData name="이서현" userId="a9f8075b-e146-49eb-ac59-67d2acd4cb95" providerId="ADAL" clId="{001CA01D-B265-4E45-B265-1E18893D7A92}" dt="2022-07-18T18:45:22.528" v="1228" actId="478"/>
          <ac:spMkLst>
            <pc:docMk/>
            <pc:sldMk cId="1698496498" sldId="392"/>
            <ac:spMk id="8" creationId="{B7829E1E-7964-7F25-BAEF-2565B3BAC4B7}"/>
          </ac:spMkLst>
        </pc:spChg>
        <pc:spChg chg="del">
          <ac:chgData name="이서현" userId="a9f8075b-e146-49eb-ac59-67d2acd4cb95" providerId="ADAL" clId="{001CA01D-B265-4E45-B265-1E18893D7A92}" dt="2022-07-18T18:45:23.214" v="1229" actId="478"/>
          <ac:spMkLst>
            <pc:docMk/>
            <pc:sldMk cId="1698496498" sldId="392"/>
            <ac:spMk id="9" creationId="{57B0314C-9F24-26BD-66B8-A24805CDF7F2}"/>
          </ac:spMkLst>
        </pc:spChg>
        <pc:spChg chg="mod">
          <ac:chgData name="이서현" userId="a9f8075b-e146-49eb-ac59-67d2acd4cb95" providerId="ADAL" clId="{001CA01D-B265-4E45-B265-1E18893D7A92}" dt="2022-07-18T18:45:42.632" v="1240" actId="207"/>
          <ac:spMkLst>
            <pc:docMk/>
            <pc:sldMk cId="1698496498" sldId="392"/>
            <ac:spMk id="10" creationId="{75BD62A6-D48D-0D65-C777-771269036032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57:01.912" v="1609"/>
        <pc:sldMkLst>
          <pc:docMk/>
          <pc:sldMk cId="2378022322" sldId="393"/>
        </pc:sldMkLst>
        <pc:spChg chg="mod">
          <ac:chgData name="이서현" userId="a9f8075b-e146-49eb-ac59-67d2acd4cb95" providerId="ADAL" clId="{001CA01D-B265-4E45-B265-1E18893D7A92}" dt="2022-07-18T18:57:01.912" v="1609"/>
          <ac:spMkLst>
            <pc:docMk/>
            <pc:sldMk cId="2378022322" sldId="393"/>
            <ac:spMk id="2" creationId="{530C1D6F-8020-81EF-0715-F041F1A6588B}"/>
          </ac:spMkLst>
        </pc:spChg>
        <pc:spChg chg="add mod">
          <ac:chgData name="이서현" userId="a9f8075b-e146-49eb-ac59-67d2acd4cb95" providerId="ADAL" clId="{001CA01D-B265-4E45-B265-1E18893D7A92}" dt="2022-07-18T18:53:15.375" v="1344" actId="1076"/>
          <ac:spMkLst>
            <pc:docMk/>
            <pc:sldMk cId="2378022322" sldId="393"/>
            <ac:spMk id="3" creationId="{BB92AA93-55DA-02FB-0B25-386B1515832A}"/>
          </ac:spMkLst>
        </pc:spChg>
        <pc:spChg chg="add del">
          <ac:chgData name="이서현" userId="a9f8075b-e146-49eb-ac59-67d2acd4cb95" providerId="ADAL" clId="{001CA01D-B265-4E45-B265-1E18893D7A92}" dt="2022-07-18T18:47:39.674" v="1274" actId="478"/>
          <ac:spMkLst>
            <pc:docMk/>
            <pc:sldMk cId="2378022322" sldId="393"/>
            <ac:spMk id="4" creationId="{BF93CFDA-420B-EC73-04A1-C05776B73F5B}"/>
          </ac:spMkLst>
        </pc:spChg>
        <pc:spChg chg="add mod">
          <ac:chgData name="이서현" userId="a9f8075b-e146-49eb-ac59-67d2acd4cb95" providerId="ADAL" clId="{001CA01D-B265-4E45-B265-1E18893D7A92}" dt="2022-07-18T18:53:14.992" v="1343" actId="571"/>
          <ac:spMkLst>
            <pc:docMk/>
            <pc:sldMk cId="2378022322" sldId="393"/>
            <ac:spMk id="5" creationId="{94589BD1-F183-F3CE-FF88-8A2C860E4B09}"/>
          </ac:spMkLst>
        </pc:spChg>
        <pc:spChg chg="add del mod">
          <ac:chgData name="이서현" userId="a9f8075b-e146-49eb-ac59-67d2acd4cb95" providerId="ADAL" clId="{001CA01D-B265-4E45-B265-1E18893D7A92}" dt="2022-07-18T18:53:15.737" v="1345" actId="478"/>
          <ac:spMkLst>
            <pc:docMk/>
            <pc:sldMk cId="2378022322" sldId="393"/>
            <ac:spMk id="10" creationId="{75BD62A6-D48D-0D65-C777-771269036032}"/>
          </ac:spMkLst>
        </pc:spChg>
      </pc:sldChg>
      <pc:sldChg chg="modSp add mod">
        <pc:chgData name="이서현" userId="a9f8075b-e146-49eb-ac59-67d2acd4cb95" providerId="ADAL" clId="{001CA01D-B265-4E45-B265-1E18893D7A92}" dt="2022-07-18T18:48:53.141" v="1297" actId="20577"/>
        <pc:sldMkLst>
          <pc:docMk/>
          <pc:sldMk cId="1552577501" sldId="394"/>
        </pc:sldMkLst>
        <pc:spChg chg="mod">
          <ac:chgData name="이서현" userId="a9f8075b-e146-49eb-ac59-67d2acd4cb95" providerId="ADAL" clId="{001CA01D-B265-4E45-B265-1E18893D7A92}" dt="2022-07-18T18:48:53.141" v="1297" actId="20577"/>
          <ac:spMkLst>
            <pc:docMk/>
            <pc:sldMk cId="1552577501" sldId="394"/>
            <ac:spMk id="8" creationId="{4349F2D1-99A6-E189-5B94-1C29CE315F0B}"/>
          </ac:spMkLst>
        </pc:spChg>
        <pc:spChg chg="mod">
          <ac:chgData name="이서현" userId="a9f8075b-e146-49eb-ac59-67d2acd4cb95" providerId="ADAL" clId="{001CA01D-B265-4E45-B265-1E18893D7A92}" dt="2022-07-18T18:48:40.349" v="1295" actId="14100"/>
          <ac:spMkLst>
            <pc:docMk/>
            <pc:sldMk cId="1552577501" sldId="394"/>
            <ac:spMk id="11" creationId="{414396E7-ABD1-7FB7-CAF6-FC20A6F46969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50:11.070" v="1327" actId="1076"/>
        <pc:sldMkLst>
          <pc:docMk/>
          <pc:sldMk cId="970681534" sldId="395"/>
        </pc:sldMkLst>
        <pc:spChg chg="del">
          <ac:chgData name="이서현" userId="a9f8075b-e146-49eb-ac59-67d2acd4cb95" providerId="ADAL" clId="{001CA01D-B265-4E45-B265-1E18893D7A92}" dt="2022-07-18T18:49:52.284" v="1300" actId="478"/>
          <ac:spMkLst>
            <pc:docMk/>
            <pc:sldMk cId="970681534" sldId="395"/>
            <ac:spMk id="4" creationId="{118871A4-E908-9A5F-68A8-78A75E1C5651}"/>
          </ac:spMkLst>
        </pc:spChg>
        <pc:spChg chg="mod">
          <ac:chgData name="이서현" userId="a9f8075b-e146-49eb-ac59-67d2acd4cb95" providerId="ADAL" clId="{001CA01D-B265-4E45-B265-1E18893D7A92}" dt="2022-07-18T18:50:11.070" v="1327" actId="1076"/>
          <ac:spMkLst>
            <pc:docMk/>
            <pc:sldMk cId="970681534" sldId="395"/>
            <ac:spMk id="5" creationId="{DD9DF5D7-D769-5E4B-0EB8-F0DD327415F9}"/>
          </ac:spMkLst>
        </pc:spChg>
        <pc:picChg chg="add mod">
          <ac:chgData name="이서현" userId="a9f8075b-e146-49eb-ac59-67d2acd4cb95" providerId="ADAL" clId="{001CA01D-B265-4E45-B265-1E18893D7A92}" dt="2022-07-18T18:50:11.070" v="1327" actId="1076"/>
          <ac:picMkLst>
            <pc:docMk/>
            <pc:sldMk cId="970681534" sldId="395"/>
            <ac:picMk id="5122" creationId="{8AB0F45E-6E0F-CD66-41E3-F943CA17D012}"/>
          </ac:picMkLst>
        </pc:picChg>
      </pc:sldChg>
      <pc:sldChg chg="add">
        <pc:chgData name="이서현" userId="a9f8075b-e146-49eb-ac59-67d2acd4cb95" providerId="ADAL" clId="{001CA01D-B265-4E45-B265-1E18893D7A92}" dt="2022-07-18T18:50:41.585" v="1328"/>
        <pc:sldMkLst>
          <pc:docMk/>
          <pc:sldMk cId="4153711940" sldId="396"/>
        </pc:sldMkLst>
      </pc:sldChg>
      <pc:sldChg chg="add">
        <pc:chgData name="이서현" userId="a9f8075b-e146-49eb-ac59-67d2acd4cb95" providerId="ADAL" clId="{001CA01D-B265-4E45-B265-1E18893D7A92}" dt="2022-07-18T18:50:48.835" v="1329"/>
        <pc:sldMkLst>
          <pc:docMk/>
          <pc:sldMk cId="1528617978" sldId="397"/>
        </pc:sldMkLst>
      </pc:sldChg>
      <pc:sldChg chg="add">
        <pc:chgData name="이서현" userId="a9f8075b-e146-49eb-ac59-67d2acd4cb95" providerId="ADAL" clId="{001CA01D-B265-4E45-B265-1E18893D7A92}" dt="2022-07-18T18:51:01.926" v="1330"/>
        <pc:sldMkLst>
          <pc:docMk/>
          <pc:sldMk cId="1125873893" sldId="398"/>
        </pc:sldMkLst>
      </pc:sldChg>
      <pc:sldChg chg="addSp delSp modSp add mod">
        <pc:chgData name="이서현" userId="a9f8075b-e146-49eb-ac59-67d2acd4cb95" providerId="ADAL" clId="{001CA01D-B265-4E45-B265-1E18893D7A92}" dt="2022-07-18T18:52:14.649" v="1339" actId="14100"/>
        <pc:sldMkLst>
          <pc:docMk/>
          <pc:sldMk cId="445392614" sldId="399"/>
        </pc:sldMkLst>
        <pc:spChg chg="del">
          <ac:chgData name="이서현" userId="a9f8075b-e146-49eb-ac59-67d2acd4cb95" providerId="ADAL" clId="{001CA01D-B265-4E45-B265-1E18893D7A92}" dt="2022-07-18T18:51:55.386" v="1332" actId="478"/>
          <ac:spMkLst>
            <pc:docMk/>
            <pc:sldMk cId="445392614" sldId="399"/>
            <ac:spMk id="3" creationId="{9FFC7D84-0B8D-098C-E4E7-705EC3EFAE37}"/>
          </ac:spMkLst>
        </pc:spChg>
        <pc:spChg chg="add del">
          <ac:chgData name="이서현" userId="a9f8075b-e146-49eb-ac59-67d2acd4cb95" providerId="ADAL" clId="{001CA01D-B265-4E45-B265-1E18893D7A92}" dt="2022-07-18T18:52:08.735" v="1337" actId="478"/>
          <ac:spMkLst>
            <pc:docMk/>
            <pc:sldMk cId="445392614" sldId="399"/>
            <ac:spMk id="4" creationId="{DA27B8EE-CE36-BCD7-8892-172613A46A3A}"/>
          </ac:spMkLst>
        </pc:spChg>
        <pc:spChg chg="add mod">
          <ac:chgData name="이서현" userId="a9f8075b-e146-49eb-ac59-67d2acd4cb95" providerId="ADAL" clId="{001CA01D-B265-4E45-B265-1E18893D7A92}" dt="2022-07-18T18:52:14.649" v="1339" actId="14100"/>
          <ac:spMkLst>
            <pc:docMk/>
            <pc:sldMk cId="445392614" sldId="399"/>
            <ac:spMk id="6" creationId="{0320ADFA-FD9B-D3F2-467D-ED54198594BF}"/>
          </ac:spMkLst>
        </pc:spChg>
      </pc:sldChg>
      <pc:sldChg chg="modSp add mod">
        <pc:chgData name="이서현" userId="a9f8075b-e146-49eb-ac59-67d2acd4cb95" providerId="ADAL" clId="{001CA01D-B265-4E45-B265-1E18893D7A92}" dt="2022-07-18T18:57:00.855" v="1608"/>
        <pc:sldMkLst>
          <pc:docMk/>
          <pc:sldMk cId="727239363" sldId="400"/>
        </pc:sldMkLst>
        <pc:spChg chg="mod">
          <ac:chgData name="이서현" userId="a9f8075b-e146-49eb-ac59-67d2acd4cb95" providerId="ADAL" clId="{001CA01D-B265-4E45-B265-1E18893D7A92}" dt="2022-07-18T18:57:00.855" v="1608"/>
          <ac:spMkLst>
            <pc:docMk/>
            <pc:sldMk cId="727239363" sldId="400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8:53:42.692" v="1361" actId="20577"/>
          <ac:spMkLst>
            <pc:docMk/>
            <pc:sldMk cId="727239363" sldId="400"/>
            <ac:spMk id="3" creationId="{BB92AA93-55DA-02FB-0B25-386B1515832A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56:59.746" v="1607"/>
        <pc:sldMkLst>
          <pc:docMk/>
          <pc:sldMk cId="1538000638" sldId="401"/>
        </pc:sldMkLst>
        <pc:spChg chg="mod">
          <ac:chgData name="이서현" userId="a9f8075b-e146-49eb-ac59-67d2acd4cb95" providerId="ADAL" clId="{001CA01D-B265-4E45-B265-1E18893D7A92}" dt="2022-07-18T18:56:59.746" v="1607"/>
          <ac:spMkLst>
            <pc:docMk/>
            <pc:sldMk cId="1538000638" sldId="401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8:53:58.681" v="1364" actId="1076"/>
          <ac:spMkLst>
            <pc:docMk/>
            <pc:sldMk cId="1538000638" sldId="401"/>
            <ac:spMk id="3" creationId="{BB92AA93-55DA-02FB-0B25-386B1515832A}"/>
          </ac:spMkLst>
        </pc:spChg>
        <pc:spChg chg="add mod">
          <ac:chgData name="이서현" userId="a9f8075b-e146-49eb-ac59-67d2acd4cb95" providerId="ADAL" clId="{001CA01D-B265-4E45-B265-1E18893D7A92}" dt="2022-07-18T18:54:25.368" v="1405" actId="2711"/>
          <ac:spMkLst>
            <pc:docMk/>
            <pc:sldMk cId="1538000638" sldId="401"/>
            <ac:spMk id="4" creationId="{FD5336CC-6FC0-D6FA-70DC-59ADB6B597B5}"/>
          </ac:spMkLst>
        </pc:spChg>
        <pc:spChg chg="del">
          <ac:chgData name="이서현" userId="a9f8075b-e146-49eb-ac59-67d2acd4cb95" providerId="ADAL" clId="{001CA01D-B265-4E45-B265-1E18893D7A92}" dt="2022-07-18T18:53:56.312" v="1363" actId="478"/>
          <ac:spMkLst>
            <pc:docMk/>
            <pc:sldMk cId="1538000638" sldId="401"/>
            <ac:spMk id="10" creationId="{75BD62A6-D48D-0D65-C777-771269036032}"/>
          </ac:spMkLst>
        </pc:spChg>
      </pc:sldChg>
      <pc:sldChg chg="addSp modSp add mod">
        <pc:chgData name="이서현" userId="a9f8075b-e146-49eb-ac59-67d2acd4cb95" providerId="ADAL" clId="{001CA01D-B265-4E45-B265-1E18893D7A92}" dt="2022-07-18T18:56:54.045" v="1605" actId="20577"/>
        <pc:sldMkLst>
          <pc:docMk/>
          <pc:sldMk cId="1888855048" sldId="402"/>
        </pc:sldMkLst>
        <pc:spChg chg="mod">
          <ac:chgData name="이서현" userId="a9f8075b-e146-49eb-ac59-67d2acd4cb95" providerId="ADAL" clId="{001CA01D-B265-4E45-B265-1E18893D7A92}" dt="2022-07-18T18:56:54.045" v="1605" actId="20577"/>
          <ac:spMkLst>
            <pc:docMk/>
            <pc:sldMk cId="1888855048" sldId="402"/>
            <ac:spMk id="2" creationId="{530C1D6F-8020-81EF-0715-F041F1A6588B}"/>
          </ac:spMkLst>
        </pc:spChg>
        <pc:spChg chg="add mod">
          <ac:chgData name="이서현" userId="a9f8075b-e146-49eb-ac59-67d2acd4cb95" providerId="ADAL" clId="{001CA01D-B265-4E45-B265-1E18893D7A92}" dt="2022-07-18T18:54:38.673" v="1434"/>
          <ac:spMkLst>
            <pc:docMk/>
            <pc:sldMk cId="1888855048" sldId="402"/>
            <ac:spMk id="5" creationId="{825573C7-7E65-EBAB-BE21-28414335DE7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56:57.053" v="1606"/>
        <pc:sldMkLst>
          <pc:docMk/>
          <pc:sldMk cId="3700282614" sldId="403"/>
        </pc:sldMkLst>
        <pc:spChg chg="mod">
          <ac:chgData name="이서현" userId="a9f8075b-e146-49eb-ac59-67d2acd4cb95" providerId="ADAL" clId="{001CA01D-B265-4E45-B265-1E18893D7A92}" dt="2022-07-18T18:56:57.053" v="1606"/>
          <ac:spMkLst>
            <pc:docMk/>
            <pc:sldMk cId="3700282614" sldId="403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8:54:51.699" v="1445" actId="1076"/>
          <ac:spMkLst>
            <pc:docMk/>
            <pc:sldMk cId="3700282614" sldId="403"/>
            <ac:spMk id="3" creationId="{BB92AA93-55DA-02FB-0B25-386B1515832A}"/>
          </ac:spMkLst>
        </pc:spChg>
        <pc:spChg chg="mod">
          <ac:chgData name="이서현" userId="a9f8075b-e146-49eb-ac59-67d2acd4cb95" providerId="ADAL" clId="{001CA01D-B265-4E45-B265-1E18893D7A92}" dt="2022-07-18T18:54:49.220" v="1444" actId="14100"/>
          <ac:spMkLst>
            <pc:docMk/>
            <pc:sldMk cId="3700282614" sldId="403"/>
            <ac:spMk id="4" creationId="{FD5336CC-6FC0-D6FA-70DC-59ADB6B597B5}"/>
          </ac:spMkLst>
        </pc:spChg>
        <pc:spChg chg="del">
          <ac:chgData name="이서현" userId="a9f8075b-e146-49eb-ac59-67d2acd4cb95" providerId="ADAL" clId="{001CA01D-B265-4E45-B265-1E18893D7A92}" dt="2022-07-18T18:54:52.664" v="1446" actId="478"/>
          <ac:spMkLst>
            <pc:docMk/>
            <pc:sldMk cId="3700282614" sldId="403"/>
            <ac:spMk id="5" creationId="{825573C7-7E65-EBAB-BE21-28414335DE7C}"/>
          </ac:spMkLst>
        </pc:spChg>
        <pc:spChg chg="add mod">
          <ac:chgData name="이서현" userId="a9f8075b-e146-49eb-ac59-67d2acd4cb95" providerId="ADAL" clId="{001CA01D-B265-4E45-B265-1E18893D7A92}" dt="2022-07-18T18:55:30.658" v="1501" actId="20577"/>
          <ac:spMkLst>
            <pc:docMk/>
            <pc:sldMk cId="3700282614" sldId="403"/>
            <ac:spMk id="6" creationId="{F8E7A9D4-3054-069D-D3FC-674B0C7A8DBD}"/>
          </ac:spMkLst>
        </pc:spChg>
        <pc:spChg chg="add mod">
          <ac:chgData name="이서현" userId="a9f8075b-e146-49eb-ac59-67d2acd4cb95" providerId="ADAL" clId="{001CA01D-B265-4E45-B265-1E18893D7A92}" dt="2022-07-18T18:55:57.384" v="1561" actId="20577"/>
          <ac:spMkLst>
            <pc:docMk/>
            <pc:sldMk cId="3700282614" sldId="403"/>
            <ac:spMk id="7" creationId="{9681BDF7-3262-6457-7CAC-16A2713C0021}"/>
          </ac:spMkLst>
        </pc:spChg>
        <pc:spChg chg="add mod">
          <ac:chgData name="이서현" userId="a9f8075b-e146-49eb-ac59-67d2acd4cb95" providerId="ADAL" clId="{001CA01D-B265-4E45-B265-1E18893D7A92}" dt="2022-07-18T18:55:50.312" v="1534"/>
          <ac:spMkLst>
            <pc:docMk/>
            <pc:sldMk cId="3700282614" sldId="403"/>
            <ac:spMk id="8" creationId="{FAEAC484-2083-CD3F-8E6A-CB47FD91D6E7}"/>
          </ac:spMkLst>
        </pc:spChg>
        <pc:spChg chg="add mod">
          <ac:chgData name="이서현" userId="a9f8075b-e146-49eb-ac59-67d2acd4cb95" providerId="ADAL" clId="{001CA01D-B265-4E45-B265-1E18893D7A92}" dt="2022-07-18T18:56:06.719" v="1576"/>
          <ac:spMkLst>
            <pc:docMk/>
            <pc:sldMk cId="3700282614" sldId="403"/>
            <ac:spMk id="9" creationId="{C4793A81-D896-4400-7A05-62C9C6BD2166}"/>
          </ac:spMkLst>
        </pc:spChg>
        <pc:spChg chg="add mod">
          <ac:chgData name="이서현" userId="a9f8075b-e146-49eb-ac59-67d2acd4cb95" providerId="ADAL" clId="{001CA01D-B265-4E45-B265-1E18893D7A92}" dt="2022-07-18T18:56:13.447" v="1588" actId="20577"/>
          <ac:spMkLst>
            <pc:docMk/>
            <pc:sldMk cId="3700282614" sldId="403"/>
            <ac:spMk id="10" creationId="{9E2EAB0F-B221-2B1E-037B-593D5EA70FCD}"/>
          </ac:spMkLst>
        </pc:spChg>
      </pc:sldChg>
      <pc:sldChg chg="modSp add mod">
        <pc:chgData name="이서현" userId="a9f8075b-e146-49eb-ac59-67d2acd4cb95" providerId="ADAL" clId="{001CA01D-B265-4E45-B265-1E18893D7A92}" dt="2022-07-18T18:57:09.123" v="1611" actId="20577"/>
        <pc:sldMkLst>
          <pc:docMk/>
          <pc:sldMk cId="895580429" sldId="404"/>
        </pc:sldMkLst>
        <pc:spChg chg="mod">
          <ac:chgData name="이서현" userId="a9f8075b-e146-49eb-ac59-67d2acd4cb95" providerId="ADAL" clId="{001CA01D-B265-4E45-B265-1E18893D7A92}" dt="2022-07-18T18:56:50.293" v="1600"/>
          <ac:spMkLst>
            <pc:docMk/>
            <pc:sldMk cId="895580429" sldId="404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8:57:09.123" v="1611" actId="20577"/>
          <ac:spMkLst>
            <pc:docMk/>
            <pc:sldMk cId="895580429" sldId="404"/>
            <ac:spMk id="5" creationId="{DD9DF5D7-D769-5E4B-0EB8-F0DD327415F9}"/>
          </ac:spMkLst>
        </pc:spChg>
      </pc:sldChg>
      <pc:sldChg chg="modSp add mod">
        <pc:chgData name="이서현" userId="a9f8075b-e146-49eb-ac59-67d2acd4cb95" providerId="ADAL" clId="{001CA01D-B265-4E45-B265-1E18893D7A92}" dt="2022-07-18T18:58:30.711" v="1616" actId="14826"/>
        <pc:sldMkLst>
          <pc:docMk/>
          <pc:sldMk cId="2679817611" sldId="405"/>
        </pc:sldMkLst>
        <pc:spChg chg="mod">
          <ac:chgData name="이서현" userId="a9f8075b-e146-49eb-ac59-67d2acd4cb95" providerId="ADAL" clId="{001CA01D-B265-4E45-B265-1E18893D7A92}" dt="2022-07-18T18:58:06.991" v="1615" actId="20577"/>
          <ac:spMkLst>
            <pc:docMk/>
            <pc:sldMk cId="2679817611" sldId="405"/>
            <ac:spMk id="5" creationId="{DD9DF5D7-D769-5E4B-0EB8-F0DD327415F9}"/>
          </ac:spMkLst>
        </pc:spChg>
        <pc:picChg chg="mod">
          <ac:chgData name="이서현" userId="a9f8075b-e146-49eb-ac59-67d2acd4cb95" providerId="ADAL" clId="{001CA01D-B265-4E45-B265-1E18893D7A92}" dt="2022-07-18T18:58:30.711" v="1616" actId="14826"/>
          <ac:picMkLst>
            <pc:docMk/>
            <pc:sldMk cId="2679817611" sldId="405"/>
            <ac:picMk id="5122" creationId="{8AB0F45E-6E0F-CD66-41E3-F943CA17D012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8:58:59.686" v="1639" actId="20577"/>
        <pc:sldMkLst>
          <pc:docMk/>
          <pc:sldMk cId="3233638969" sldId="406"/>
        </pc:sldMkLst>
        <pc:spChg chg="mod">
          <ac:chgData name="이서현" userId="a9f8075b-e146-49eb-ac59-67d2acd4cb95" providerId="ADAL" clId="{001CA01D-B265-4E45-B265-1E18893D7A92}" dt="2022-07-18T18:58:40.504" v="1623"/>
          <ac:spMkLst>
            <pc:docMk/>
            <pc:sldMk cId="3233638969" sldId="406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18:58:49.858" v="1627" actId="478"/>
          <ac:spMkLst>
            <pc:docMk/>
            <pc:sldMk cId="3233638969" sldId="406"/>
            <ac:spMk id="3" creationId="{BBD2FC5E-8C89-1D78-E6E8-25652DDAC7A8}"/>
          </ac:spMkLst>
        </pc:spChg>
        <pc:spChg chg="mod">
          <ac:chgData name="이서현" userId="a9f8075b-e146-49eb-ac59-67d2acd4cb95" providerId="ADAL" clId="{001CA01D-B265-4E45-B265-1E18893D7A92}" dt="2022-07-18T18:58:47.726" v="1626" actId="20577"/>
          <ac:spMkLst>
            <pc:docMk/>
            <pc:sldMk cId="3233638969" sldId="406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8:58:59.686" v="1639" actId="20577"/>
          <ac:spMkLst>
            <pc:docMk/>
            <pc:sldMk cId="3233638969" sldId="406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8:59:21.708" v="1651" actId="20577"/>
        <pc:sldMkLst>
          <pc:docMk/>
          <pc:sldMk cId="2879177002" sldId="407"/>
        </pc:sldMkLst>
        <pc:spChg chg="add del">
          <ac:chgData name="이서현" userId="a9f8075b-e146-49eb-ac59-67d2acd4cb95" providerId="ADAL" clId="{001CA01D-B265-4E45-B265-1E18893D7A92}" dt="2022-07-18T18:59:16.948" v="1647" actId="478"/>
          <ac:spMkLst>
            <pc:docMk/>
            <pc:sldMk cId="2879177002" sldId="407"/>
            <ac:spMk id="3" creationId="{54313F6C-378F-67B4-F621-A383BEF9CAC8}"/>
          </ac:spMkLst>
        </pc:spChg>
        <pc:spChg chg="mod">
          <ac:chgData name="이서현" userId="a9f8075b-e146-49eb-ac59-67d2acd4cb95" providerId="ADAL" clId="{001CA01D-B265-4E45-B265-1E18893D7A92}" dt="2022-07-18T18:59:21.708" v="1651" actId="20577"/>
          <ac:spMkLst>
            <pc:docMk/>
            <pc:sldMk cId="2879177002" sldId="407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8:59:07.378" v="1645" actId="20577"/>
          <ac:spMkLst>
            <pc:docMk/>
            <pc:sldMk cId="2879177002" sldId="407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05:01.977" v="1704" actId="14100"/>
        <pc:sldMkLst>
          <pc:docMk/>
          <pc:sldMk cId="222867289" sldId="408"/>
        </pc:sldMkLst>
        <pc:spChg chg="mod">
          <ac:chgData name="이서현" userId="a9f8075b-e146-49eb-ac59-67d2acd4cb95" providerId="ADAL" clId="{001CA01D-B265-4E45-B265-1E18893D7A92}" dt="2022-07-18T19:00:09.097" v="1657" actId="20577"/>
          <ac:spMkLst>
            <pc:docMk/>
            <pc:sldMk cId="222867289" sldId="408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19:00:15.308" v="1661" actId="478"/>
          <ac:spMkLst>
            <pc:docMk/>
            <pc:sldMk cId="222867289" sldId="408"/>
            <ac:spMk id="3" creationId="{48596425-A2EB-7256-BF93-FFA2F15E4B19}"/>
          </ac:spMkLst>
        </pc:spChg>
        <pc:spChg chg="add del">
          <ac:chgData name="이서현" userId="a9f8075b-e146-49eb-ac59-67d2acd4cb95" providerId="ADAL" clId="{001CA01D-B265-4E45-B265-1E18893D7A92}" dt="2022-07-18T19:04:42.244" v="1690"/>
          <ac:spMkLst>
            <pc:docMk/>
            <pc:sldMk cId="222867289" sldId="408"/>
            <ac:spMk id="4" creationId="{90E9BA05-E264-04CA-3AE4-B0DAD0E8CFFA}"/>
          </ac:spMkLst>
        </pc:spChg>
        <pc:spChg chg="mod">
          <ac:chgData name="이서현" userId="a9f8075b-e146-49eb-ac59-67d2acd4cb95" providerId="ADAL" clId="{001CA01D-B265-4E45-B265-1E18893D7A92}" dt="2022-07-18T19:04:41.893" v="1688"/>
          <ac:spMkLst>
            <pc:docMk/>
            <pc:sldMk cId="222867289" sldId="408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05:01.977" v="1704" actId="14100"/>
          <ac:spMkLst>
            <pc:docMk/>
            <pc:sldMk cId="222867289" sldId="408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30:12.004" v="2000" actId="20577"/>
        <pc:sldMkLst>
          <pc:docMk/>
          <pc:sldMk cId="2008319594" sldId="409"/>
        </pc:sldMkLst>
        <pc:spChg chg="add del">
          <ac:chgData name="이서현" userId="a9f8075b-e146-49eb-ac59-67d2acd4cb95" providerId="ADAL" clId="{001CA01D-B265-4E45-B265-1E18893D7A92}" dt="2022-07-18T19:29:54.801" v="1989" actId="478"/>
          <ac:spMkLst>
            <pc:docMk/>
            <pc:sldMk cId="2008319594" sldId="409"/>
            <ac:spMk id="3" creationId="{FCF134BE-E964-5030-DD5F-762A339355A4}"/>
          </ac:spMkLst>
        </pc:spChg>
        <pc:spChg chg="mod">
          <ac:chgData name="이서현" userId="a9f8075b-e146-49eb-ac59-67d2acd4cb95" providerId="ADAL" clId="{001CA01D-B265-4E45-B265-1E18893D7A92}" dt="2022-07-18T19:30:12.004" v="2000" actId="20577"/>
          <ac:spMkLst>
            <pc:docMk/>
            <pc:sldMk cId="2008319594" sldId="409"/>
            <ac:spMk id="9" creationId="{636A7966-C0CF-9715-0AC8-78D0C7660B6B}"/>
          </ac:spMkLst>
        </pc:spChg>
      </pc:sldChg>
      <pc:sldChg chg="delSp add del mod">
        <pc:chgData name="이서현" userId="a9f8075b-e146-49eb-ac59-67d2acd4cb95" providerId="ADAL" clId="{001CA01D-B265-4E45-B265-1E18893D7A92}" dt="2022-07-18T19:10:08.964" v="1757" actId="47"/>
        <pc:sldMkLst>
          <pc:docMk/>
          <pc:sldMk cId="2629802386" sldId="410"/>
        </pc:sldMkLst>
        <pc:spChg chg="del">
          <ac:chgData name="이서현" userId="a9f8075b-e146-49eb-ac59-67d2acd4cb95" providerId="ADAL" clId="{001CA01D-B265-4E45-B265-1E18893D7A92}" dt="2022-07-18T19:06:23.015" v="1708" actId="478"/>
          <ac:spMkLst>
            <pc:docMk/>
            <pc:sldMk cId="2629802386" sldId="410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19:06:22.200" v="1707" actId="478"/>
          <ac:spMkLst>
            <pc:docMk/>
            <pc:sldMk cId="2629802386" sldId="410"/>
            <ac:spMk id="17" creationId="{09C04064-3285-C45D-B60B-0EB36164FC4C}"/>
          </ac:spMkLst>
        </pc:spChg>
      </pc:sldChg>
      <pc:sldChg chg="modSp add mod">
        <pc:chgData name="이서현" userId="a9f8075b-e146-49eb-ac59-67d2acd4cb95" providerId="ADAL" clId="{001CA01D-B265-4E45-B265-1E18893D7A92}" dt="2022-07-18T19:06:36.728" v="1710" actId="207"/>
        <pc:sldMkLst>
          <pc:docMk/>
          <pc:sldMk cId="3421319402" sldId="411"/>
        </pc:sldMkLst>
        <pc:spChg chg="mod">
          <ac:chgData name="이서현" userId="a9f8075b-e146-49eb-ac59-67d2acd4cb95" providerId="ADAL" clId="{001CA01D-B265-4E45-B265-1E18893D7A92}" dt="2022-07-18T19:06:36.728" v="1710" actId="207"/>
          <ac:spMkLst>
            <pc:docMk/>
            <pc:sldMk cId="3421319402" sldId="411"/>
            <ac:spMk id="3" creationId="{9AA17415-946B-485F-E4D4-E2166791F77F}"/>
          </ac:spMkLst>
        </pc:spChg>
        <pc:spChg chg="mod">
          <ac:chgData name="이서현" userId="a9f8075b-e146-49eb-ac59-67d2acd4cb95" providerId="ADAL" clId="{001CA01D-B265-4E45-B265-1E18893D7A92}" dt="2022-07-18T19:06:36.728" v="1710" actId="207"/>
          <ac:spMkLst>
            <pc:docMk/>
            <pc:sldMk cId="3421319402" sldId="411"/>
            <ac:spMk id="7" creationId="{12D71B69-67F1-564F-3BE6-11DA2F92FDBB}"/>
          </ac:spMkLst>
        </pc:spChg>
        <pc:spChg chg="mod">
          <ac:chgData name="이서현" userId="a9f8075b-e146-49eb-ac59-67d2acd4cb95" providerId="ADAL" clId="{001CA01D-B265-4E45-B265-1E18893D7A92}" dt="2022-07-18T19:06:36.728" v="1710" actId="207"/>
          <ac:spMkLst>
            <pc:docMk/>
            <pc:sldMk cId="3421319402" sldId="411"/>
            <ac:spMk id="9" creationId="{57B0314C-9F24-26BD-66B8-A24805CDF7F2}"/>
          </ac:spMkLst>
        </pc:spChg>
        <pc:spChg chg="mod">
          <ac:chgData name="이서현" userId="a9f8075b-e146-49eb-ac59-67d2acd4cb95" providerId="ADAL" clId="{001CA01D-B265-4E45-B265-1E18893D7A92}" dt="2022-07-18T19:06:36.728" v="1710" actId="207"/>
          <ac:spMkLst>
            <pc:docMk/>
            <pc:sldMk cId="3421319402" sldId="411"/>
            <ac:spMk id="10" creationId="{75BD62A6-D48D-0D65-C777-771269036032}"/>
          </ac:spMkLst>
        </pc:spChg>
      </pc:sldChg>
      <pc:sldChg chg="addSp delSp modSp add mod ord">
        <pc:chgData name="이서현" userId="a9f8075b-e146-49eb-ac59-67d2acd4cb95" providerId="ADAL" clId="{001CA01D-B265-4E45-B265-1E18893D7A92}" dt="2022-07-18T19:10:03.268" v="1755" actId="20577"/>
        <pc:sldMkLst>
          <pc:docMk/>
          <pc:sldMk cId="2382848516" sldId="412"/>
        </pc:sldMkLst>
        <pc:spChg chg="add del">
          <ac:chgData name="이서현" userId="a9f8075b-e146-49eb-ac59-67d2acd4cb95" providerId="ADAL" clId="{001CA01D-B265-4E45-B265-1E18893D7A92}" dt="2022-07-18T19:08:05.517" v="1716" actId="478"/>
          <ac:spMkLst>
            <pc:docMk/>
            <pc:sldMk cId="2382848516" sldId="412"/>
            <ac:spMk id="3" creationId="{A4768D80-4910-6B22-60C8-C2051A1B43DD}"/>
          </ac:spMkLst>
        </pc:spChg>
        <pc:spChg chg="add del">
          <ac:chgData name="이서현" userId="a9f8075b-e146-49eb-ac59-67d2acd4cb95" providerId="ADAL" clId="{001CA01D-B265-4E45-B265-1E18893D7A92}" dt="2022-07-18T19:08:27.040" v="1723" actId="478"/>
          <ac:spMkLst>
            <pc:docMk/>
            <pc:sldMk cId="2382848516" sldId="412"/>
            <ac:spMk id="4" creationId="{C4231709-B739-E9EC-3C2E-80D0029F5062}"/>
          </ac:spMkLst>
        </pc:spChg>
        <pc:spChg chg="mod">
          <ac:chgData name="이서현" userId="a9f8075b-e146-49eb-ac59-67d2acd4cb95" providerId="ADAL" clId="{001CA01D-B265-4E45-B265-1E18893D7A92}" dt="2022-07-18T19:10:03.268" v="1755" actId="20577"/>
          <ac:spMkLst>
            <pc:docMk/>
            <pc:sldMk cId="2382848516" sldId="412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08:09.554" v="1721" actId="20577"/>
          <ac:spMkLst>
            <pc:docMk/>
            <pc:sldMk cId="2382848516" sldId="412"/>
            <ac:spMk id="17" creationId="{09C04064-3285-C45D-B60B-0EB36164FC4C}"/>
          </ac:spMkLst>
        </pc:spChg>
      </pc:sldChg>
      <pc:sldChg chg="delSp modSp add mod">
        <pc:chgData name="이서현" userId="a9f8075b-e146-49eb-ac59-67d2acd4cb95" providerId="ADAL" clId="{001CA01D-B265-4E45-B265-1E18893D7A92}" dt="2022-07-18T19:09:15.525" v="1745" actId="403"/>
        <pc:sldMkLst>
          <pc:docMk/>
          <pc:sldMk cId="2375902158" sldId="413"/>
        </pc:sldMkLst>
        <pc:spChg chg="mod">
          <ac:chgData name="이서현" userId="a9f8075b-e146-49eb-ac59-67d2acd4cb95" providerId="ADAL" clId="{001CA01D-B265-4E45-B265-1E18893D7A92}" dt="2022-07-18T19:09:15.525" v="1745" actId="403"/>
          <ac:spMkLst>
            <pc:docMk/>
            <pc:sldMk cId="2375902158" sldId="413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19:09:03.668" v="1740" actId="478"/>
          <ac:spMkLst>
            <pc:docMk/>
            <pc:sldMk cId="2375902158" sldId="413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24:25.228" v="1981" actId="20577"/>
        <pc:sldMkLst>
          <pc:docMk/>
          <pc:sldMk cId="883543509" sldId="414"/>
        </pc:sldMkLst>
        <pc:spChg chg="add del">
          <ac:chgData name="이서현" userId="a9f8075b-e146-49eb-ac59-67d2acd4cb95" providerId="ADAL" clId="{001CA01D-B265-4E45-B265-1E18893D7A92}" dt="2022-07-18T19:23:50.839" v="1962" actId="478"/>
          <ac:spMkLst>
            <pc:docMk/>
            <pc:sldMk cId="883543509" sldId="414"/>
            <ac:spMk id="3" creationId="{D692BBCE-5FAA-E8FC-04A9-EB09B1E91658}"/>
          </ac:spMkLst>
        </pc:spChg>
        <pc:spChg chg="mod">
          <ac:chgData name="이서현" userId="a9f8075b-e146-49eb-ac59-67d2acd4cb95" providerId="ADAL" clId="{001CA01D-B265-4E45-B265-1E18893D7A92}" dt="2022-07-18T19:24:25.228" v="1981" actId="20577"/>
          <ac:spMkLst>
            <pc:docMk/>
            <pc:sldMk cId="883543509" sldId="414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10:26.076" v="1787" actId="14100"/>
          <ac:spMkLst>
            <pc:docMk/>
            <pc:sldMk cId="883543509" sldId="414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16:48.506" v="1822" actId="1076"/>
        <pc:sldMkLst>
          <pc:docMk/>
          <pc:sldMk cId="3837456049" sldId="415"/>
        </pc:sldMkLst>
        <pc:spChg chg="add del">
          <ac:chgData name="이서현" userId="a9f8075b-e146-49eb-ac59-67d2acd4cb95" providerId="ADAL" clId="{001CA01D-B265-4E45-B265-1E18893D7A92}" dt="2022-07-18T19:16:33.786" v="1812" actId="22"/>
          <ac:spMkLst>
            <pc:docMk/>
            <pc:sldMk cId="3837456049" sldId="415"/>
            <ac:spMk id="4" creationId="{55254990-7EC2-5431-7811-3462568CE8CC}"/>
          </ac:spMkLst>
        </pc:spChg>
        <pc:spChg chg="add">
          <ac:chgData name="이서현" userId="a9f8075b-e146-49eb-ac59-67d2acd4cb95" providerId="ADAL" clId="{001CA01D-B265-4E45-B265-1E18893D7A92}" dt="2022-07-18T19:16:46.790" v="1821" actId="22"/>
          <ac:spMkLst>
            <pc:docMk/>
            <pc:sldMk cId="3837456049" sldId="415"/>
            <ac:spMk id="6" creationId="{DD8E9EB4-6597-D31A-DE90-E951DE14A716}"/>
          </ac:spMkLst>
        </pc:spChg>
        <pc:spChg chg="del">
          <ac:chgData name="이서현" userId="a9f8075b-e146-49eb-ac59-67d2acd4cb95" providerId="ADAL" clId="{001CA01D-B265-4E45-B265-1E18893D7A92}" dt="2022-07-18T19:14:14.395" v="1789" actId="478"/>
          <ac:spMkLst>
            <pc:docMk/>
            <pc:sldMk cId="3837456049" sldId="415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19:14:15.176" v="1790" actId="478"/>
          <ac:spMkLst>
            <pc:docMk/>
            <pc:sldMk cId="3837456049" sldId="415"/>
            <ac:spMk id="17" creationId="{09C04064-3285-C45D-B60B-0EB36164FC4C}"/>
          </ac:spMkLst>
        </pc:spChg>
        <pc:picChg chg="add mod">
          <ac:chgData name="이서현" userId="a9f8075b-e146-49eb-ac59-67d2acd4cb95" providerId="ADAL" clId="{001CA01D-B265-4E45-B265-1E18893D7A92}" dt="2022-07-18T19:16:48.506" v="1822" actId="1076"/>
          <ac:picMkLst>
            <pc:docMk/>
            <pc:sldMk cId="3837456049" sldId="415"/>
            <ac:picMk id="20482" creationId="{956DB655-E2CB-B2EA-6CDE-EA33ABC72DE9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9:32:06.661" v="2043" actId="22"/>
        <pc:sldMkLst>
          <pc:docMk/>
          <pc:sldMk cId="643274534" sldId="416"/>
        </pc:sldMkLst>
        <pc:spChg chg="add">
          <ac:chgData name="이서현" userId="a9f8075b-e146-49eb-ac59-67d2acd4cb95" providerId="ADAL" clId="{001CA01D-B265-4E45-B265-1E18893D7A92}" dt="2022-07-18T19:32:06.661" v="2043" actId="22"/>
          <ac:spMkLst>
            <pc:docMk/>
            <pc:sldMk cId="643274534" sldId="416"/>
            <ac:spMk id="4" creationId="{45A4AA65-030C-AC28-D3DE-1F6984ECF462}"/>
          </ac:spMkLst>
        </pc:spChg>
        <pc:picChg chg="add del">
          <ac:chgData name="이서현" userId="a9f8075b-e146-49eb-ac59-67d2acd4cb95" providerId="ADAL" clId="{001CA01D-B265-4E45-B265-1E18893D7A92}" dt="2022-07-18T19:15:50.640" v="1803" actId="478"/>
          <ac:picMkLst>
            <pc:docMk/>
            <pc:sldMk cId="643274534" sldId="416"/>
            <ac:picMk id="1026" creationId="{BFD30FCB-DDA9-C277-C39F-DB79F7AD380C}"/>
          </ac:picMkLst>
        </pc:picChg>
        <pc:picChg chg="add del mod">
          <ac:chgData name="이서현" userId="a9f8075b-e146-49eb-ac59-67d2acd4cb95" providerId="ADAL" clId="{001CA01D-B265-4E45-B265-1E18893D7A92}" dt="2022-07-18T19:15:52.371" v="1805"/>
          <ac:picMkLst>
            <pc:docMk/>
            <pc:sldMk cId="643274534" sldId="416"/>
            <ac:picMk id="23554" creationId="{87A88EF6-5EA5-6285-FDAC-2337698D3F84}"/>
          </ac:picMkLst>
        </pc:picChg>
      </pc:sldChg>
      <pc:sldChg chg="addSp add mod">
        <pc:chgData name="이서현" userId="a9f8075b-e146-49eb-ac59-67d2acd4cb95" providerId="ADAL" clId="{001CA01D-B265-4E45-B265-1E18893D7A92}" dt="2022-07-18T19:32:07.892" v="2044" actId="22"/>
        <pc:sldMkLst>
          <pc:docMk/>
          <pc:sldMk cId="3287181666" sldId="417"/>
        </pc:sldMkLst>
        <pc:spChg chg="add">
          <ac:chgData name="이서현" userId="a9f8075b-e146-49eb-ac59-67d2acd4cb95" providerId="ADAL" clId="{001CA01D-B265-4E45-B265-1E18893D7A92}" dt="2022-07-18T19:32:07.892" v="2044" actId="22"/>
          <ac:spMkLst>
            <pc:docMk/>
            <pc:sldMk cId="3287181666" sldId="417"/>
            <ac:spMk id="4" creationId="{A311FFFA-55D9-4E52-0963-25497DE8AA7E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16:40.356" v="1820" actId="20577"/>
        <pc:sldMkLst>
          <pc:docMk/>
          <pc:sldMk cId="879851636" sldId="418"/>
        </pc:sldMkLst>
        <pc:spChg chg="add mod">
          <ac:chgData name="이서현" userId="a9f8075b-e146-49eb-ac59-67d2acd4cb95" providerId="ADAL" clId="{001CA01D-B265-4E45-B265-1E18893D7A92}" dt="2022-07-18T19:16:40.356" v="1820" actId="20577"/>
          <ac:spMkLst>
            <pc:docMk/>
            <pc:sldMk cId="879851636" sldId="418"/>
            <ac:spMk id="4" creationId="{E473E5D6-88F9-7687-7A4B-CF296604F02D}"/>
          </ac:spMkLst>
        </pc:spChg>
        <pc:picChg chg="del">
          <ac:chgData name="이서현" userId="a9f8075b-e146-49eb-ac59-67d2acd4cb95" providerId="ADAL" clId="{001CA01D-B265-4E45-B265-1E18893D7A92}" dt="2022-07-18T19:16:22.114" v="1808" actId="478"/>
          <ac:picMkLst>
            <pc:docMk/>
            <pc:sldMk cId="879851636" sldId="418"/>
            <ac:picMk id="23554" creationId="{87A88EF6-5EA5-6285-FDAC-2337698D3F84}"/>
          </ac:picMkLst>
        </pc:picChg>
        <pc:picChg chg="add mod">
          <ac:chgData name="이서현" userId="a9f8075b-e146-49eb-ac59-67d2acd4cb95" providerId="ADAL" clId="{001CA01D-B265-4E45-B265-1E18893D7A92}" dt="2022-07-18T19:16:37.314" v="1814" actId="1076"/>
          <ac:picMkLst>
            <pc:docMk/>
            <pc:sldMk cId="879851636" sldId="418"/>
            <ac:picMk id="24578" creationId="{194DD573-E101-7441-6495-6371873809E1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9:18:14.734" v="1840" actId="20577"/>
        <pc:sldMkLst>
          <pc:docMk/>
          <pc:sldMk cId="3490958221" sldId="419"/>
        </pc:sldMkLst>
        <pc:spChg chg="add del">
          <ac:chgData name="이서현" userId="a9f8075b-e146-49eb-ac59-67d2acd4cb95" providerId="ADAL" clId="{001CA01D-B265-4E45-B265-1E18893D7A92}" dt="2022-07-18T19:17:47.233" v="1825" actId="478"/>
          <ac:spMkLst>
            <pc:docMk/>
            <pc:sldMk cId="3490958221" sldId="419"/>
            <ac:spMk id="3" creationId="{D27C21FB-72CE-64D2-0898-78477FDF5617}"/>
          </ac:spMkLst>
        </pc:spChg>
        <pc:spChg chg="add del">
          <ac:chgData name="이서현" userId="a9f8075b-e146-49eb-ac59-67d2acd4cb95" providerId="ADAL" clId="{001CA01D-B265-4E45-B265-1E18893D7A92}" dt="2022-07-18T19:18:12.697" v="1837" actId="478"/>
          <ac:spMkLst>
            <pc:docMk/>
            <pc:sldMk cId="3490958221" sldId="419"/>
            <ac:spMk id="4" creationId="{A46F2F4D-8711-721A-3FCC-7BCB8F2E3359}"/>
          </ac:spMkLst>
        </pc:spChg>
        <pc:spChg chg="mod">
          <ac:chgData name="이서현" userId="a9f8075b-e146-49eb-ac59-67d2acd4cb95" providerId="ADAL" clId="{001CA01D-B265-4E45-B265-1E18893D7A92}" dt="2022-07-18T19:18:14.734" v="1840" actId="20577"/>
          <ac:spMkLst>
            <pc:docMk/>
            <pc:sldMk cId="3490958221" sldId="419"/>
            <ac:spMk id="9" creationId="{636A7966-C0CF-9715-0AC8-78D0C7660B6B}"/>
          </ac:spMkLst>
        </pc:spChg>
      </pc:sldChg>
      <pc:sldChg chg="delSp modSp add mod">
        <pc:chgData name="이서현" userId="a9f8075b-e146-49eb-ac59-67d2acd4cb95" providerId="ADAL" clId="{001CA01D-B265-4E45-B265-1E18893D7A92}" dt="2022-07-18T19:19:45.617" v="1860" actId="14100"/>
        <pc:sldMkLst>
          <pc:docMk/>
          <pc:sldMk cId="2150738188" sldId="420"/>
        </pc:sldMkLst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3" creationId="{3686B660-BF6E-78FA-AEB1-1E457D96A0C1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4" creationId="{25F91739-BE3B-1CB5-35E0-D424C65B5744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8" creationId="{B7829E1E-7964-7F25-BAEF-2565B3BAC4B7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11" creationId="{9EFDC772-76B7-00DE-31FD-8D5543A5471C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12" creationId="{A9FC319A-D016-6BD2-DA68-7FA780D520FE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13" creationId="{F6F0C4ED-E2ED-F7F6-2FF0-6D8F1F962530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14" creationId="{BB2B8A9E-6051-6555-9083-AA1CB90264AF}"/>
          </ac:spMkLst>
        </pc:spChg>
        <pc:spChg chg="del">
          <ac:chgData name="이서현" userId="a9f8075b-e146-49eb-ac59-67d2acd4cb95" providerId="ADAL" clId="{001CA01D-B265-4E45-B265-1E18893D7A92}" dt="2022-07-18T19:19:27.105" v="1843" actId="478"/>
          <ac:spMkLst>
            <pc:docMk/>
            <pc:sldMk cId="2150738188" sldId="420"/>
            <ac:spMk id="15" creationId="{52C6F5A4-2024-2EC4-7499-C032730FA7C3}"/>
          </ac:spMkLst>
        </pc:spChg>
        <pc:spChg chg="mod">
          <ac:chgData name="이서현" userId="a9f8075b-e146-49eb-ac59-67d2acd4cb95" providerId="ADAL" clId="{001CA01D-B265-4E45-B265-1E18893D7A92}" dt="2022-07-18T19:19:45.617" v="1860" actId="14100"/>
          <ac:spMkLst>
            <pc:docMk/>
            <pc:sldMk cId="2150738188" sldId="420"/>
            <ac:spMk id="16" creationId="{4D754F0E-0A51-37A0-EFA5-D8E80978FCF5}"/>
          </ac:spMkLst>
        </pc:spChg>
      </pc:sldChg>
      <pc:sldChg chg="addSp modSp add mod">
        <pc:chgData name="이서현" userId="a9f8075b-e146-49eb-ac59-67d2acd4cb95" providerId="ADAL" clId="{001CA01D-B265-4E45-B265-1E18893D7A92}" dt="2022-07-18T19:20:05.126" v="1904" actId="20577"/>
        <pc:sldMkLst>
          <pc:docMk/>
          <pc:sldMk cId="2570171298" sldId="421"/>
        </pc:sldMkLst>
        <pc:spChg chg="add mod">
          <ac:chgData name="이서현" userId="a9f8075b-e146-49eb-ac59-67d2acd4cb95" providerId="ADAL" clId="{001CA01D-B265-4E45-B265-1E18893D7A92}" dt="2022-07-18T19:20:05.126" v="1904" actId="20577"/>
          <ac:spMkLst>
            <pc:docMk/>
            <pc:sldMk cId="2570171298" sldId="421"/>
            <ac:spMk id="3" creationId="{D913E400-D57B-0A71-89FC-EA05904250F5}"/>
          </ac:spMkLst>
        </pc:spChg>
        <pc:spChg chg="mod">
          <ac:chgData name="이서현" userId="a9f8075b-e146-49eb-ac59-67d2acd4cb95" providerId="ADAL" clId="{001CA01D-B265-4E45-B265-1E18893D7A92}" dt="2022-07-18T19:19:59.126" v="1870" actId="1076"/>
          <ac:spMkLst>
            <pc:docMk/>
            <pc:sldMk cId="2570171298" sldId="421"/>
            <ac:spMk id="16" creationId="{4D754F0E-0A51-37A0-EFA5-D8E80978FCF5}"/>
          </ac:spMkLst>
        </pc:spChg>
      </pc:sldChg>
      <pc:sldChg chg="add">
        <pc:chgData name="이서현" userId="a9f8075b-e146-49eb-ac59-67d2acd4cb95" providerId="ADAL" clId="{001CA01D-B265-4E45-B265-1E18893D7A92}" dt="2022-07-18T19:20:10.798" v="1905"/>
        <pc:sldMkLst>
          <pc:docMk/>
          <pc:sldMk cId="4103234324" sldId="422"/>
        </pc:sldMkLst>
      </pc:sldChg>
      <pc:sldChg chg="addSp delSp modSp add mod">
        <pc:chgData name="이서현" userId="a9f8075b-e146-49eb-ac59-67d2acd4cb95" providerId="ADAL" clId="{001CA01D-B265-4E45-B265-1E18893D7A92}" dt="2022-07-18T19:21:21.777" v="1939" actId="571"/>
        <pc:sldMkLst>
          <pc:docMk/>
          <pc:sldMk cId="398246637" sldId="423"/>
        </pc:sldMkLst>
        <pc:spChg chg="mod">
          <ac:chgData name="이서현" userId="a9f8075b-e146-49eb-ac59-67d2acd4cb95" providerId="ADAL" clId="{001CA01D-B265-4E45-B265-1E18893D7A92}" dt="2022-07-18T19:21:04.566" v="1934" actId="20577"/>
          <ac:spMkLst>
            <pc:docMk/>
            <pc:sldMk cId="398246637" sldId="423"/>
            <ac:spMk id="3" creationId="{3686B660-BF6E-78FA-AEB1-1E457D96A0C1}"/>
          </ac:spMkLst>
        </pc:spChg>
        <pc:spChg chg="del">
          <ac:chgData name="이서현" userId="a9f8075b-e146-49eb-ac59-67d2acd4cb95" providerId="ADAL" clId="{001CA01D-B265-4E45-B265-1E18893D7A92}" dt="2022-07-18T19:20:29.985" v="1909" actId="478"/>
          <ac:spMkLst>
            <pc:docMk/>
            <pc:sldMk cId="398246637" sldId="423"/>
            <ac:spMk id="4" creationId="{25F91739-BE3B-1CB5-35E0-D424C65B5744}"/>
          </ac:spMkLst>
        </pc:spChg>
        <pc:spChg chg="add mod">
          <ac:chgData name="이서현" userId="a9f8075b-e146-49eb-ac59-67d2acd4cb95" providerId="ADAL" clId="{001CA01D-B265-4E45-B265-1E18893D7A92}" dt="2022-07-18T19:21:18.391" v="1938" actId="1076"/>
          <ac:spMkLst>
            <pc:docMk/>
            <pc:sldMk cId="398246637" sldId="423"/>
            <ac:spMk id="5" creationId="{DE0F9511-A5ED-DC37-AEA9-57BE25AB08A3}"/>
          </ac:spMkLst>
        </pc:spChg>
        <pc:spChg chg="add mod">
          <ac:chgData name="이서현" userId="a9f8075b-e146-49eb-ac59-67d2acd4cb95" providerId="ADAL" clId="{001CA01D-B265-4E45-B265-1E18893D7A92}" dt="2022-07-18T19:21:18.391" v="1938" actId="1076"/>
          <ac:spMkLst>
            <pc:docMk/>
            <pc:sldMk cId="398246637" sldId="423"/>
            <ac:spMk id="6" creationId="{4EF9E3D8-A96A-1874-FBA2-CA543967719F}"/>
          </ac:spMkLst>
        </pc:spChg>
        <pc:spChg chg="add mod">
          <ac:chgData name="이서현" userId="a9f8075b-e146-49eb-ac59-67d2acd4cb95" providerId="ADAL" clId="{001CA01D-B265-4E45-B265-1E18893D7A92}" dt="2022-07-18T19:21:18.391" v="1938" actId="1076"/>
          <ac:spMkLst>
            <pc:docMk/>
            <pc:sldMk cId="398246637" sldId="423"/>
            <ac:spMk id="7" creationId="{164883FA-4E40-831E-D1EB-D5AF61861182}"/>
          </ac:spMkLst>
        </pc:spChg>
        <pc:spChg chg="mod">
          <ac:chgData name="이서현" userId="a9f8075b-e146-49eb-ac59-67d2acd4cb95" providerId="ADAL" clId="{001CA01D-B265-4E45-B265-1E18893D7A92}" dt="2022-07-18T19:20:41.181" v="1917" actId="403"/>
          <ac:spMkLst>
            <pc:docMk/>
            <pc:sldMk cId="398246637" sldId="423"/>
            <ac:spMk id="8" creationId="{B7829E1E-7964-7F25-BAEF-2565B3BAC4B7}"/>
          </ac:spMkLst>
        </pc:spChg>
        <pc:spChg chg="add mod">
          <ac:chgData name="이서현" userId="a9f8075b-e146-49eb-ac59-67d2acd4cb95" providerId="ADAL" clId="{001CA01D-B265-4E45-B265-1E18893D7A92}" dt="2022-07-18T19:21:18.391" v="1938" actId="1076"/>
          <ac:spMkLst>
            <pc:docMk/>
            <pc:sldMk cId="398246637" sldId="423"/>
            <ac:spMk id="9" creationId="{094C2BC8-4872-276D-86D5-B63B7DFF00EE}"/>
          </ac:spMkLst>
        </pc:spChg>
        <pc:spChg chg="add mod">
          <ac:chgData name="이서현" userId="a9f8075b-e146-49eb-ac59-67d2acd4cb95" providerId="ADAL" clId="{001CA01D-B265-4E45-B265-1E18893D7A92}" dt="2022-07-18T19:21:21.777" v="1939" actId="571"/>
          <ac:spMkLst>
            <pc:docMk/>
            <pc:sldMk cId="398246637" sldId="423"/>
            <ac:spMk id="10" creationId="{C9A16B34-3EE9-5177-26F6-212053EAF604}"/>
          </ac:spMkLst>
        </pc:spChg>
        <pc:spChg chg="del">
          <ac:chgData name="이서현" userId="a9f8075b-e146-49eb-ac59-67d2acd4cb95" providerId="ADAL" clId="{001CA01D-B265-4E45-B265-1E18893D7A92}" dt="2022-07-18T19:20:28.996" v="1908" actId="478"/>
          <ac:spMkLst>
            <pc:docMk/>
            <pc:sldMk cId="398246637" sldId="423"/>
            <ac:spMk id="11" creationId="{9EFDC772-76B7-00DE-31FD-8D5543A5471C}"/>
          </ac:spMkLst>
        </pc:spChg>
        <pc:spChg chg="del">
          <ac:chgData name="이서현" userId="a9f8075b-e146-49eb-ac59-67d2acd4cb95" providerId="ADAL" clId="{001CA01D-B265-4E45-B265-1E18893D7A92}" dt="2022-07-18T19:20:28.373" v="1907" actId="478"/>
          <ac:spMkLst>
            <pc:docMk/>
            <pc:sldMk cId="398246637" sldId="423"/>
            <ac:spMk id="12" creationId="{A9FC319A-D016-6BD2-DA68-7FA780D520FE}"/>
          </ac:spMkLst>
        </pc:spChg>
        <pc:spChg chg="del mod">
          <ac:chgData name="이서현" userId="a9f8075b-e146-49eb-ac59-67d2acd4cb95" providerId="ADAL" clId="{001CA01D-B265-4E45-B265-1E18893D7A92}" dt="2022-07-18T19:20:46.251" v="1921" actId="478"/>
          <ac:spMkLst>
            <pc:docMk/>
            <pc:sldMk cId="398246637" sldId="423"/>
            <ac:spMk id="13" creationId="{F6F0C4ED-E2ED-F7F6-2FF0-6D8F1F962530}"/>
          </ac:spMkLst>
        </pc:spChg>
        <pc:spChg chg="del">
          <ac:chgData name="이서현" userId="a9f8075b-e146-49eb-ac59-67d2acd4cb95" providerId="ADAL" clId="{001CA01D-B265-4E45-B265-1E18893D7A92}" dt="2022-07-18T19:20:44.500" v="1919" actId="478"/>
          <ac:spMkLst>
            <pc:docMk/>
            <pc:sldMk cId="398246637" sldId="423"/>
            <ac:spMk id="14" creationId="{BB2B8A9E-6051-6555-9083-AA1CB90264AF}"/>
          </ac:spMkLst>
        </pc:spChg>
        <pc:spChg chg="del">
          <ac:chgData name="이서현" userId="a9f8075b-e146-49eb-ac59-67d2acd4cb95" providerId="ADAL" clId="{001CA01D-B265-4E45-B265-1E18893D7A92}" dt="2022-07-18T19:20:44.102" v="1918" actId="478"/>
          <ac:spMkLst>
            <pc:docMk/>
            <pc:sldMk cId="398246637" sldId="423"/>
            <ac:spMk id="15" creationId="{52C6F5A4-2024-2EC4-7499-C032730FA7C3}"/>
          </ac:spMkLst>
        </pc:spChg>
        <pc:spChg chg="mod">
          <ac:chgData name="이서현" userId="a9f8075b-e146-49eb-ac59-67d2acd4cb95" providerId="ADAL" clId="{001CA01D-B265-4E45-B265-1E18893D7A92}" dt="2022-07-18T19:21:08.193" v="1935" actId="1076"/>
          <ac:spMkLst>
            <pc:docMk/>
            <pc:sldMk cId="398246637" sldId="423"/>
            <ac:spMk id="16" creationId="{4D754F0E-0A51-37A0-EFA5-D8E80978FCF5}"/>
          </ac:spMkLst>
        </pc:spChg>
        <pc:spChg chg="add mod">
          <ac:chgData name="이서현" userId="a9f8075b-e146-49eb-ac59-67d2acd4cb95" providerId="ADAL" clId="{001CA01D-B265-4E45-B265-1E18893D7A92}" dt="2022-07-18T19:21:21.777" v="1939" actId="571"/>
          <ac:spMkLst>
            <pc:docMk/>
            <pc:sldMk cId="398246637" sldId="423"/>
            <ac:spMk id="17" creationId="{C3E988A5-5499-A17C-BDB0-63E3E892FAF9}"/>
          </ac:spMkLst>
        </pc:spChg>
      </pc:sldChg>
      <pc:sldChg chg="addSp delSp modSp add mod ord">
        <pc:chgData name="이서현" userId="a9f8075b-e146-49eb-ac59-67d2acd4cb95" providerId="ADAL" clId="{001CA01D-B265-4E45-B265-1E18893D7A92}" dt="2022-07-18T19:23:28.662" v="1958" actId="20577"/>
        <pc:sldMkLst>
          <pc:docMk/>
          <pc:sldMk cId="230394117" sldId="424"/>
        </pc:sldMkLst>
        <pc:spChg chg="add del">
          <ac:chgData name="이서현" userId="a9f8075b-e146-49eb-ac59-67d2acd4cb95" providerId="ADAL" clId="{001CA01D-B265-4E45-B265-1E18893D7A92}" dt="2022-07-18T19:23:23.460" v="1946" actId="478"/>
          <ac:spMkLst>
            <pc:docMk/>
            <pc:sldMk cId="230394117" sldId="424"/>
            <ac:spMk id="3" creationId="{0C50F73F-3B93-3240-2E1C-1A77D9325FD7}"/>
          </ac:spMkLst>
        </pc:spChg>
        <pc:spChg chg="mod">
          <ac:chgData name="이서현" userId="a9f8075b-e146-49eb-ac59-67d2acd4cb95" providerId="ADAL" clId="{001CA01D-B265-4E45-B265-1E18893D7A92}" dt="2022-07-18T19:23:21.689" v="1945"/>
          <ac:spMkLst>
            <pc:docMk/>
            <pc:sldMk cId="230394117" sldId="424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23:28.662" v="1958" actId="20577"/>
          <ac:spMkLst>
            <pc:docMk/>
            <pc:sldMk cId="230394117" sldId="424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30:48.456" v="2003"/>
        <pc:sldMkLst>
          <pc:docMk/>
          <pc:sldMk cId="1466206550" sldId="425"/>
        </pc:sldMkLst>
        <pc:spChg chg="add del">
          <ac:chgData name="이서현" userId="a9f8075b-e146-49eb-ac59-67d2acd4cb95" providerId="ADAL" clId="{001CA01D-B265-4E45-B265-1E18893D7A92}" dt="2022-07-18T19:30:47.414" v="2002" actId="478"/>
          <ac:spMkLst>
            <pc:docMk/>
            <pc:sldMk cId="1466206550" sldId="425"/>
            <ac:spMk id="3" creationId="{42E9CA52-6535-4DD2-9444-4C358E556582}"/>
          </ac:spMkLst>
        </pc:spChg>
        <pc:spChg chg="mod">
          <ac:chgData name="이서현" userId="a9f8075b-e146-49eb-ac59-67d2acd4cb95" providerId="ADAL" clId="{001CA01D-B265-4E45-B265-1E18893D7A92}" dt="2022-07-18T19:30:48.456" v="2003"/>
          <ac:spMkLst>
            <pc:docMk/>
            <pc:sldMk cId="1466206550" sldId="425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24:42.708" v="1987" actId="20577"/>
          <ac:spMkLst>
            <pc:docMk/>
            <pc:sldMk cId="1466206550" sldId="425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31:40.004" v="2030" actId="1076"/>
        <pc:sldMkLst>
          <pc:docMk/>
          <pc:sldMk cId="1240820736" sldId="426"/>
        </pc:sldMkLst>
        <pc:spChg chg="del">
          <ac:chgData name="이서현" userId="a9f8075b-e146-49eb-ac59-67d2acd4cb95" providerId="ADAL" clId="{001CA01D-B265-4E45-B265-1E18893D7A92}" dt="2022-07-18T19:31:17.923" v="2005" actId="478"/>
          <ac:spMkLst>
            <pc:docMk/>
            <pc:sldMk cId="1240820736" sldId="426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31:24.961" v="2027" actId="20577"/>
          <ac:spMkLst>
            <pc:docMk/>
            <pc:sldMk cId="1240820736" sldId="426"/>
            <ac:spMk id="17" creationId="{09C04064-3285-C45D-B60B-0EB36164FC4C}"/>
          </ac:spMkLst>
        </pc:spChg>
        <pc:picChg chg="add mod">
          <ac:chgData name="이서현" userId="a9f8075b-e146-49eb-ac59-67d2acd4cb95" providerId="ADAL" clId="{001CA01D-B265-4E45-B265-1E18893D7A92}" dt="2022-07-18T19:31:40.004" v="2030" actId="1076"/>
          <ac:picMkLst>
            <pc:docMk/>
            <pc:sldMk cId="1240820736" sldId="426"/>
            <ac:picMk id="29698" creationId="{23BC8901-7B0D-38C3-E187-7C73562EE087}"/>
          </ac:picMkLst>
        </pc:picChg>
      </pc:sldChg>
      <pc:sldChg chg="addSp modSp add mod">
        <pc:chgData name="이서현" userId="a9f8075b-e146-49eb-ac59-67d2acd4cb95" providerId="ADAL" clId="{001CA01D-B265-4E45-B265-1E18893D7A92}" dt="2022-07-18T19:32:04.128" v="2042" actId="20577"/>
        <pc:sldMkLst>
          <pc:docMk/>
          <pc:sldMk cId="3496913423" sldId="427"/>
        </pc:sldMkLst>
        <pc:spChg chg="add mod">
          <ac:chgData name="이서현" userId="a9f8075b-e146-49eb-ac59-67d2acd4cb95" providerId="ADAL" clId="{001CA01D-B265-4E45-B265-1E18893D7A92}" dt="2022-07-18T19:32:04.128" v="2042" actId="20577"/>
          <ac:spMkLst>
            <pc:docMk/>
            <pc:sldMk cId="3496913423" sldId="427"/>
            <ac:spMk id="4" creationId="{E3C0D4BF-7D4F-6B17-6B11-B0B6ADC000A1}"/>
          </ac:spMkLst>
        </pc:spChg>
      </pc:sldChg>
      <pc:sldChg chg="addSp delSp modSp add">
        <pc:chgData name="이서현" userId="a9f8075b-e146-49eb-ac59-67d2acd4cb95" providerId="ADAL" clId="{001CA01D-B265-4E45-B265-1E18893D7A92}" dt="2022-07-18T19:33:44.117" v="2051" actId="478"/>
        <pc:sldMkLst>
          <pc:docMk/>
          <pc:sldMk cId="1757653850" sldId="428"/>
        </pc:sldMkLst>
        <pc:picChg chg="del">
          <ac:chgData name="이서현" userId="a9f8075b-e146-49eb-ac59-67d2acd4cb95" providerId="ADAL" clId="{001CA01D-B265-4E45-B265-1E18893D7A92}" dt="2022-07-18T19:32:52.501" v="2046" actId="478"/>
          <ac:picMkLst>
            <pc:docMk/>
            <pc:sldMk cId="1757653850" sldId="428"/>
            <ac:picMk id="1026" creationId="{BFD30FCB-DDA9-C277-C39F-DB79F7AD380C}"/>
          </ac:picMkLst>
        </pc:picChg>
        <pc:picChg chg="add del mod">
          <ac:chgData name="이서현" userId="a9f8075b-e146-49eb-ac59-67d2acd4cb95" providerId="ADAL" clId="{001CA01D-B265-4E45-B265-1E18893D7A92}" dt="2022-07-18T19:33:44.117" v="2051" actId="478"/>
          <ac:picMkLst>
            <pc:docMk/>
            <pc:sldMk cId="1757653850" sldId="428"/>
            <ac:picMk id="30722" creationId="{3C098389-1F35-317E-737D-3A152403226F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9:34:08.617" v="2063" actId="1076"/>
        <pc:sldMkLst>
          <pc:docMk/>
          <pc:sldMk cId="3021937362" sldId="429"/>
        </pc:sldMkLst>
        <pc:spChg chg="mod">
          <ac:chgData name="이서현" userId="a9f8075b-e146-49eb-ac59-67d2acd4cb95" providerId="ADAL" clId="{001CA01D-B265-4E45-B265-1E18893D7A92}" dt="2022-07-18T19:33:50.781" v="2060" actId="20577"/>
          <ac:spMkLst>
            <pc:docMk/>
            <pc:sldMk cId="3021937362" sldId="429"/>
            <ac:spMk id="4" creationId="{E3C0D4BF-7D4F-6B17-6B11-B0B6ADC000A1}"/>
          </ac:spMkLst>
        </pc:spChg>
        <pc:picChg chg="del">
          <ac:chgData name="이서현" userId="a9f8075b-e146-49eb-ac59-67d2acd4cb95" providerId="ADAL" clId="{001CA01D-B265-4E45-B265-1E18893D7A92}" dt="2022-07-18T19:33:48.102" v="2053" actId="478"/>
          <ac:picMkLst>
            <pc:docMk/>
            <pc:sldMk cId="3021937362" sldId="429"/>
            <ac:picMk id="30722" creationId="{3C098389-1F35-317E-737D-3A152403226F}"/>
          </ac:picMkLst>
        </pc:picChg>
        <pc:picChg chg="add mod">
          <ac:chgData name="이서현" userId="a9f8075b-e146-49eb-ac59-67d2acd4cb95" providerId="ADAL" clId="{001CA01D-B265-4E45-B265-1E18893D7A92}" dt="2022-07-18T19:34:08.617" v="2063" actId="1076"/>
          <ac:picMkLst>
            <pc:docMk/>
            <pc:sldMk cId="3021937362" sldId="429"/>
            <ac:picMk id="32770" creationId="{53A3A643-542F-9F95-0718-1B16F267BA4A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9:38:40.193" v="2089" actId="478"/>
        <pc:sldMkLst>
          <pc:docMk/>
          <pc:sldMk cId="3407582699" sldId="430"/>
        </pc:sldMkLst>
        <pc:spChg chg="add del">
          <ac:chgData name="이서현" userId="a9f8075b-e146-49eb-ac59-67d2acd4cb95" providerId="ADAL" clId="{001CA01D-B265-4E45-B265-1E18893D7A92}" dt="2022-07-18T19:37:38.370" v="2071" actId="478"/>
          <ac:spMkLst>
            <pc:docMk/>
            <pc:sldMk cId="3407582699" sldId="430"/>
            <ac:spMk id="3" creationId="{5968BCC9-445A-7D20-D741-C84E4A40934D}"/>
          </ac:spMkLst>
        </pc:spChg>
        <pc:spChg chg="add del">
          <ac:chgData name="이서현" userId="a9f8075b-e146-49eb-ac59-67d2acd4cb95" providerId="ADAL" clId="{001CA01D-B265-4E45-B265-1E18893D7A92}" dt="2022-07-18T19:38:40.193" v="2089" actId="478"/>
          <ac:spMkLst>
            <pc:docMk/>
            <pc:sldMk cId="3407582699" sldId="430"/>
            <ac:spMk id="4" creationId="{16D7033F-4224-F718-13BB-A1B8E00D92A4}"/>
          </ac:spMkLst>
        </pc:spChg>
        <pc:spChg chg="mod">
          <ac:chgData name="이서현" userId="a9f8075b-e146-49eb-ac59-67d2acd4cb95" providerId="ADAL" clId="{001CA01D-B265-4E45-B265-1E18893D7A92}" dt="2022-07-18T19:38:38.042" v="2088"/>
          <ac:spMkLst>
            <pc:docMk/>
            <pc:sldMk cId="3407582699" sldId="430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37:45.915" v="2084" actId="20577"/>
          <ac:spMkLst>
            <pc:docMk/>
            <pc:sldMk cId="3407582699" sldId="430"/>
            <ac:spMk id="17" creationId="{09C04064-3285-C45D-B60B-0EB36164FC4C}"/>
          </ac:spMkLst>
        </pc:spChg>
      </pc:sldChg>
      <pc:sldChg chg="add">
        <pc:chgData name="이서현" userId="a9f8075b-e146-49eb-ac59-67d2acd4cb95" providerId="ADAL" clId="{001CA01D-B265-4E45-B265-1E18893D7A92}" dt="2022-07-18T19:38:30.597" v="2086"/>
        <pc:sldMkLst>
          <pc:docMk/>
          <pc:sldMk cId="1448287696" sldId="431"/>
        </pc:sldMkLst>
      </pc:sldChg>
      <pc:sldChg chg="addSp delSp modSp add mod">
        <pc:chgData name="이서현" userId="a9f8075b-e146-49eb-ac59-67d2acd4cb95" providerId="ADAL" clId="{001CA01D-B265-4E45-B265-1E18893D7A92}" dt="2022-07-18T19:39:34.499" v="2095" actId="1076"/>
        <pc:sldMkLst>
          <pc:docMk/>
          <pc:sldMk cId="2998121352" sldId="432"/>
        </pc:sldMkLst>
        <pc:spChg chg="del">
          <ac:chgData name="이서현" userId="a9f8075b-e146-49eb-ac59-67d2acd4cb95" providerId="ADAL" clId="{001CA01D-B265-4E45-B265-1E18893D7A92}" dt="2022-07-18T19:39:29.555" v="2091" actId="478"/>
          <ac:spMkLst>
            <pc:docMk/>
            <pc:sldMk cId="2998121352" sldId="432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19:39:30.476" v="2092" actId="478"/>
          <ac:spMkLst>
            <pc:docMk/>
            <pc:sldMk cId="2998121352" sldId="432"/>
            <ac:spMk id="17" creationId="{09C04064-3285-C45D-B60B-0EB36164FC4C}"/>
          </ac:spMkLst>
        </pc:spChg>
        <pc:picChg chg="add mod">
          <ac:chgData name="이서현" userId="a9f8075b-e146-49eb-ac59-67d2acd4cb95" providerId="ADAL" clId="{001CA01D-B265-4E45-B265-1E18893D7A92}" dt="2022-07-18T19:39:34.499" v="2095" actId="1076"/>
          <ac:picMkLst>
            <pc:docMk/>
            <pc:sldMk cId="2998121352" sldId="432"/>
            <ac:picMk id="35842" creationId="{EE89872E-AD93-886E-66C6-0016E79DBBBA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19:56:38.781" v="2198" actId="20577"/>
        <pc:sldMkLst>
          <pc:docMk/>
          <pc:sldMk cId="3107927641" sldId="433"/>
        </pc:sldMkLst>
        <pc:spChg chg="mod">
          <ac:chgData name="이서현" userId="a9f8075b-e146-49eb-ac59-67d2acd4cb95" providerId="ADAL" clId="{001CA01D-B265-4E45-B265-1E18893D7A92}" dt="2022-07-18T19:56:38.781" v="2198" actId="20577"/>
          <ac:spMkLst>
            <pc:docMk/>
            <pc:sldMk cId="3107927641" sldId="433"/>
            <ac:spMk id="5" creationId="{DD9DF5D7-D769-5E4B-0EB8-F0DD327415F9}"/>
          </ac:spMkLst>
        </pc:spChg>
        <pc:picChg chg="del">
          <ac:chgData name="이서현" userId="a9f8075b-e146-49eb-ac59-67d2acd4cb95" providerId="ADAL" clId="{001CA01D-B265-4E45-B265-1E18893D7A92}" dt="2022-07-18T19:41:19.512" v="2097" actId="478"/>
          <ac:picMkLst>
            <pc:docMk/>
            <pc:sldMk cId="3107927641" sldId="433"/>
            <ac:picMk id="5122" creationId="{8AB0F45E-6E0F-CD66-41E3-F943CA17D012}"/>
          </ac:picMkLst>
        </pc:picChg>
        <pc:picChg chg="add mod">
          <ac:chgData name="이서현" userId="a9f8075b-e146-49eb-ac59-67d2acd4cb95" providerId="ADAL" clId="{001CA01D-B265-4E45-B265-1E18893D7A92}" dt="2022-07-18T19:41:25.504" v="2100" actId="1076"/>
          <ac:picMkLst>
            <pc:docMk/>
            <pc:sldMk cId="3107927641" sldId="433"/>
            <ac:picMk id="36866" creationId="{C169B079-E81F-95B2-6211-F54FAC217B2C}"/>
          </ac:picMkLst>
        </pc:picChg>
      </pc:sldChg>
      <pc:sldChg chg="modSp add mod">
        <pc:chgData name="이서현" userId="a9f8075b-e146-49eb-ac59-67d2acd4cb95" providerId="ADAL" clId="{001CA01D-B265-4E45-B265-1E18893D7A92}" dt="2022-07-18T20:08:01.378" v="2340"/>
        <pc:sldMkLst>
          <pc:docMk/>
          <pc:sldMk cId="3781066050" sldId="434"/>
        </pc:sldMkLst>
        <pc:spChg chg="mod">
          <ac:chgData name="이서현" userId="a9f8075b-e146-49eb-ac59-67d2acd4cb95" providerId="ADAL" clId="{001CA01D-B265-4E45-B265-1E18893D7A92}" dt="2022-07-18T20:08:01.378" v="2340"/>
          <ac:spMkLst>
            <pc:docMk/>
            <pc:sldMk cId="3781066050" sldId="434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19:42:28.747" v="2148" actId="20577"/>
          <ac:spMkLst>
            <pc:docMk/>
            <pc:sldMk cId="3781066050" sldId="434"/>
            <ac:spMk id="9" creationId="{636A7966-C0CF-9715-0AC8-78D0C7660B6B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20:08:03.147" v="2341"/>
        <pc:sldMkLst>
          <pc:docMk/>
          <pc:sldMk cId="2987514175" sldId="435"/>
        </pc:sldMkLst>
        <pc:spChg chg="mod">
          <ac:chgData name="이서현" userId="a9f8075b-e146-49eb-ac59-67d2acd4cb95" providerId="ADAL" clId="{001CA01D-B265-4E45-B265-1E18893D7A92}" dt="2022-07-18T20:08:03.147" v="2341"/>
          <ac:spMkLst>
            <pc:docMk/>
            <pc:sldMk cId="2987514175" sldId="435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19:42:49.789" v="2153" actId="478"/>
          <ac:spMkLst>
            <pc:docMk/>
            <pc:sldMk cId="2987514175" sldId="435"/>
            <ac:spMk id="3" creationId="{FE9DC6DA-1B34-3B12-3B19-2ACB1D8A9FB8}"/>
          </ac:spMkLst>
        </pc:spChg>
        <pc:spChg chg="mod">
          <ac:chgData name="이서현" userId="a9f8075b-e146-49eb-ac59-67d2acd4cb95" providerId="ADAL" clId="{001CA01D-B265-4E45-B265-1E18893D7A92}" dt="2022-07-18T19:42:53.293" v="2155" actId="14100"/>
          <ac:spMkLst>
            <pc:docMk/>
            <pc:sldMk cId="2987514175" sldId="435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19:59:15.509" v="2257" actId="20577"/>
          <ac:spMkLst>
            <pc:docMk/>
            <pc:sldMk cId="2987514175" sldId="435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19:56:31.950" v="2195" actId="20577"/>
        <pc:sldMkLst>
          <pc:docMk/>
          <pc:sldMk cId="1298445478" sldId="436"/>
        </pc:sldMkLst>
        <pc:spChg chg="mod">
          <ac:chgData name="이서현" userId="a9f8075b-e146-49eb-ac59-67d2acd4cb95" providerId="ADAL" clId="{001CA01D-B265-4E45-B265-1E18893D7A92}" dt="2022-07-18T19:56:31.950" v="2195" actId="20577"/>
          <ac:spMkLst>
            <pc:docMk/>
            <pc:sldMk cId="1298445478" sldId="436"/>
            <ac:spMk id="5" creationId="{DD9DF5D7-D769-5E4B-0EB8-F0DD327415F9}"/>
          </ac:spMkLst>
        </pc:spChg>
        <pc:picChg chg="del">
          <ac:chgData name="이서현" userId="a9f8075b-e146-49eb-ac59-67d2acd4cb95" providerId="ADAL" clId="{001CA01D-B265-4E45-B265-1E18893D7A92}" dt="2022-07-18T19:46:33.536" v="2176" actId="478"/>
          <ac:picMkLst>
            <pc:docMk/>
            <pc:sldMk cId="1298445478" sldId="436"/>
            <ac:picMk id="36866" creationId="{C169B079-E81F-95B2-6211-F54FAC217B2C}"/>
          </ac:picMkLst>
        </pc:picChg>
        <pc:picChg chg="add mod">
          <ac:chgData name="이서현" userId="a9f8075b-e146-49eb-ac59-67d2acd4cb95" providerId="ADAL" clId="{001CA01D-B265-4E45-B265-1E18893D7A92}" dt="2022-07-18T19:49:09.447" v="2180" actId="14826"/>
          <ac:picMkLst>
            <pc:docMk/>
            <pc:sldMk cId="1298445478" sldId="436"/>
            <ac:picMk id="39938" creationId="{8F225756-F282-8A7E-AC7F-CAAE8E27AA56}"/>
          </ac:picMkLst>
        </pc:picChg>
      </pc:sldChg>
      <pc:sldChg chg="addSp delSp modSp add mod ord">
        <pc:chgData name="이서현" userId="a9f8075b-e146-49eb-ac59-67d2acd4cb95" providerId="ADAL" clId="{001CA01D-B265-4E45-B265-1E18893D7A92}" dt="2022-07-18T20:09:19.916" v="2361" actId="20577"/>
        <pc:sldMkLst>
          <pc:docMk/>
          <pc:sldMk cId="2326088464" sldId="437"/>
        </pc:sldMkLst>
        <pc:spChg chg="mod">
          <ac:chgData name="이서현" userId="a9f8075b-e146-49eb-ac59-67d2acd4cb95" providerId="ADAL" clId="{001CA01D-B265-4E45-B265-1E18893D7A92}" dt="2022-07-18T20:07:45.856" v="2339"/>
          <ac:spMkLst>
            <pc:docMk/>
            <pc:sldMk cId="2326088464" sldId="437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19:50:06.965" v="2185" actId="478"/>
          <ac:spMkLst>
            <pc:docMk/>
            <pc:sldMk cId="2326088464" sldId="437"/>
            <ac:spMk id="3" creationId="{0D20C5E8-C5C6-758F-F0D9-48D8DFF49114}"/>
          </ac:spMkLst>
        </pc:spChg>
        <pc:spChg chg="add del">
          <ac:chgData name="이서현" userId="a9f8075b-e146-49eb-ac59-67d2acd4cb95" providerId="ADAL" clId="{001CA01D-B265-4E45-B265-1E18893D7A92}" dt="2022-07-18T19:58:41.049" v="2247" actId="478"/>
          <ac:spMkLst>
            <pc:docMk/>
            <pc:sldMk cId="2326088464" sldId="437"/>
            <ac:spMk id="4" creationId="{C2C011A0-B771-3740-140F-A273B2883743}"/>
          </ac:spMkLst>
        </pc:spChg>
        <pc:spChg chg="mod">
          <ac:chgData name="이서현" userId="a9f8075b-e146-49eb-ac59-67d2acd4cb95" providerId="ADAL" clId="{001CA01D-B265-4E45-B265-1E18893D7A92}" dt="2022-07-18T19:59:09.658" v="2251" actId="404"/>
          <ac:spMkLst>
            <pc:docMk/>
            <pc:sldMk cId="2326088464" sldId="437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20:09:19.916" v="2361" actId="20577"/>
          <ac:spMkLst>
            <pc:docMk/>
            <pc:sldMk cId="2326088464" sldId="437"/>
            <ac:spMk id="17" creationId="{09C04064-3285-C45D-B60B-0EB36164FC4C}"/>
          </ac:spMkLst>
        </pc:spChg>
      </pc:sldChg>
      <pc:sldChg chg="addSp delSp modSp add mod ord">
        <pc:chgData name="이서현" userId="a9f8075b-e146-49eb-ac59-67d2acd4cb95" providerId="ADAL" clId="{001CA01D-B265-4E45-B265-1E18893D7A92}" dt="2022-07-18T20:02:10.394" v="2299" actId="20577"/>
        <pc:sldMkLst>
          <pc:docMk/>
          <pc:sldMk cId="2904588723" sldId="438"/>
        </pc:sldMkLst>
        <pc:spChg chg="mod">
          <ac:chgData name="이서현" userId="a9f8075b-e146-49eb-ac59-67d2acd4cb95" providerId="ADAL" clId="{001CA01D-B265-4E45-B265-1E18893D7A92}" dt="2022-07-18T19:57:01.780" v="2216" actId="20577"/>
          <ac:spMkLst>
            <pc:docMk/>
            <pc:sldMk cId="2904588723" sldId="438"/>
            <ac:spMk id="2" creationId="{530C1D6F-8020-81EF-0715-F041F1A6588B}"/>
          </ac:spMkLst>
        </pc:spChg>
        <pc:spChg chg="mod">
          <ac:chgData name="이서현" userId="a9f8075b-e146-49eb-ac59-67d2acd4cb95" providerId="ADAL" clId="{001CA01D-B265-4E45-B265-1E18893D7A92}" dt="2022-07-18T20:02:10.394" v="2299" actId="20577"/>
          <ac:spMkLst>
            <pc:docMk/>
            <pc:sldMk cId="2904588723" sldId="438"/>
            <ac:spMk id="5" creationId="{DD9DF5D7-D769-5E4B-0EB8-F0DD327415F9}"/>
          </ac:spMkLst>
        </pc:spChg>
        <pc:picChg chg="del">
          <ac:chgData name="이서현" userId="a9f8075b-e146-49eb-ac59-67d2acd4cb95" providerId="ADAL" clId="{001CA01D-B265-4E45-B265-1E18893D7A92}" dt="2022-07-18T19:54:47.503" v="2190" actId="478"/>
          <ac:picMkLst>
            <pc:docMk/>
            <pc:sldMk cId="2904588723" sldId="438"/>
            <ac:picMk id="39938" creationId="{8F225756-F282-8A7E-AC7F-CAAE8E27AA56}"/>
          </ac:picMkLst>
        </pc:picChg>
        <pc:picChg chg="add mod">
          <ac:chgData name="이서현" userId="a9f8075b-e146-49eb-ac59-67d2acd4cb95" providerId="ADAL" clId="{001CA01D-B265-4E45-B265-1E18893D7A92}" dt="2022-07-18T19:58:05.257" v="2225" actId="14826"/>
          <ac:picMkLst>
            <pc:docMk/>
            <pc:sldMk cId="2904588723" sldId="438"/>
            <ac:picMk id="41986" creationId="{FCBD3DF2-75CF-57AE-9ADA-66F1CF52ED9B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20:08:24.796" v="2343"/>
        <pc:sldMkLst>
          <pc:docMk/>
          <pc:sldMk cId="3343722457" sldId="439"/>
        </pc:sldMkLst>
        <pc:spChg chg="mod">
          <ac:chgData name="이서현" userId="a9f8075b-e146-49eb-ac59-67d2acd4cb95" providerId="ADAL" clId="{001CA01D-B265-4E45-B265-1E18893D7A92}" dt="2022-07-18T20:08:24.796" v="2343"/>
          <ac:spMkLst>
            <pc:docMk/>
            <pc:sldMk cId="3343722457" sldId="439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19:59:28.207" v="2269" actId="22"/>
          <ac:spMkLst>
            <pc:docMk/>
            <pc:sldMk cId="3343722457" sldId="439"/>
            <ac:spMk id="4" creationId="{E673C27B-242E-3F4F-6FAB-C238200A2A07}"/>
          </ac:spMkLst>
        </pc:spChg>
        <pc:spChg chg="add del">
          <ac:chgData name="이서현" userId="a9f8075b-e146-49eb-ac59-67d2acd4cb95" providerId="ADAL" clId="{001CA01D-B265-4E45-B265-1E18893D7A92}" dt="2022-07-18T20:00:04.721" v="2278" actId="478"/>
          <ac:spMkLst>
            <pc:docMk/>
            <pc:sldMk cId="3343722457" sldId="439"/>
            <ac:spMk id="5" creationId="{EB789BC4-65DD-896F-A890-65CC0E2FC368}"/>
          </ac:spMkLst>
        </pc:spChg>
        <pc:spChg chg="mod">
          <ac:chgData name="이서현" userId="a9f8075b-e146-49eb-ac59-67d2acd4cb95" providerId="ADAL" clId="{001CA01D-B265-4E45-B265-1E18893D7A92}" dt="2022-07-18T20:00:03.150" v="2277"/>
          <ac:spMkLst>
            <pc:docMk/>
            <pc:sldMk cId="3343722457" sldId="439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20:00:09.933" v="2285" actId="20577"/>
          <ac:spMkLst>
            <pc:docMk/>
            <pc:sldMk cId="3343722457" sldId="439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20:08:23.228" v="2342"/>
        <pc:sldMkLst>
          <pc:docMk/>
          <pc:sldMk cId="1560692909" sldId="440"/>
        </pc:sldMkLst>
        <pc:spChg chg="mod">
          <ac:chgData name="이서현" userId="a9f8075b-e146-49eb-ac59-67d2acd4cb95" providerId="ADAL" clId="{001CA01D-B265-4E45-B265-1E18893D7A92}" dt="2022-07-18T20:08:23.228" v="2342"/>
          <ac:spMkLst>
            <pc:docMk/>
            <pc:sldMk cId="1560692909" sldId="440"/>
            <ac:spMk id="2" creationId="{530C1D6F-8020-81EF-0715-F041F1A6588B}"/>
          </ac:spMkLst>
        </pc:spChg>
        <pc:spChg chg="add del">
          <ac:chgData name="이서현" userId="a9f8075b-e146-49eb-ac59-67d2acd4cb95" providerId="ADAL" clId="{001CA01D-B265-4E45-B265-1E18893D7A92}" dt="2022-07-18T20:00:29.308" v="2294" actId="478"/>
          <ac:spMkLst>
            <pc:docMk/>
            <pc:sldMk cId="1560692909" sldId="440"/>
            <ac:spMk id="3" creationId="{BE45590A-D7E4-73D8-9FFB-E3F84547C095}"/>
          </ac:spMkLst>
        </pc:spChg>
        <pc:spChg chg="mod">
          <ac:chgData name="이서현" userId="a9f8075b-e146-49eb-ac59-67d2acd4cb95" providerId="ADAL" clId="{001CA01D-B265-4E45-B265-1E18893D7A92}" dt="2022-07-18T20:00:26.618" v="2293"/>
          <ac:spMkLst>
            <pc:docMk/>
            <pc:sldMk cId="1560692909" sldId="440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20:00:14.774" v="2291" actId="20577"/>
          <ac:spMkLst>
            <pc:docMk/>
            <pc:sldMk cId="1560692909" sldId="440"/>
            <ac:spMk id="17" creationId="{09C04064-3285-C45D-B60B-0EB36164FC4C}"/>
          </ac:spMkLst>
        </pc:spChg>
      </pc:sldChg>
      <pc:sldChg chg="modSp add">
        <pc:chgData name="이서현" userId="a9f8075b-e146-49eb-ac59-67d2acd4cb95" providerId="ADAL" clId="{001CA01D-B265-4E45-B265-1E18893D7A92}" dt="2022-07-18T20:01:18.369" v="2296" actId="14826"/>
        <pc:sldMkLst>
          <pc:docMk/>
          <pc:sldMk cId="3271240801" sldId="441"/>
        </pc:sldMkLst>
        <pc:picChg chg="mod">
          <ac:chgData name="이서현" userId="a9f8075b-e146-49eb-ac59-67d2acd4cb95" providerId="ADAL" clId="{001CA01D-B265-4E45-B265-1E18893D7A92}" dt="2022-07-18T20:01:18.369" v="2296" actId="14826"/>
          <ac:picMkLst>
            <pc:docMk/>
            <pc:sldMk cId="3271240801" sldId="441"/>
            <ac:picMk id="41986" creationId="{FCBD3DF2-75CF-57AE-9ADA-66F1CF52ED9B}"/>
          </ac:picMkLst>
        </pc:picChg>
      </pc:sldChg>
      <pc:sldChg chg="modSp add mod">
        <pc:chgData name="이서현" userId="a9f8075b-e146-49eb-ac59-67d2acd4cb95" providerId="ADAL" clId="{001CA01D-B265-4E45-B265-1E18893D7A92}" dt="2022-07-18T20:05:29.829" v="2308" actId="14826"/>
        <pc:sldMkLst>
          <pc:docMk/>
          <pc:sldMk cId="806753130" sldId="442"/>
        </pc:sldMkLst>
        <pc:spChg chg="mod">
          <ac:chgData name="이서현" userId="a9f8075b-e146-49eb-ac59-67d2acd4cb95" providerId="ADAL" clId="{001CA01D-B265-4E45-B265-1E18893D7A92}" dt="2022-07-18T20:02:16.340" v="2307"/>
          <ac:spMkLst>
            <pc:docMk/>
            <pc:sldMk cId="806753130" sldId="442"/>
            <ac:spMk id="2" creationId="{530C1D6F-8020-81EF-0715-F041F1A6588B}"/>
          </ac:spMkLst>
        </pc:spChg>
        <pc:picChg chg="mod">
          <ac:chgData name="이서현" userId="a9f8075b-e146-49eb-ac59-67d2acd4cb95" providerId="ADAL" clId="{001CA01D-B265-4E45-B265-1E18893D7A92}" dt="2022-07-18T20:05:29.829" v="2308" actId="14826"/>
          <ac:picMkLst>
            <pc:docMk/>
            <pc:sldMk cId="806753130" sldId="442"/>
            <ac:picMk id="41986" creationId="{FCBD3DF2-75CF-57AE-9ADA-66F1CF52ED9B}"/>
          </ac:picMkLst>
        </pc:picChg>
      </pc:sldChg>
      <pc:sldChg chg="modSp add">
        <pc:chgData name="이서현" userId="a9f8075b-e146-49eb-ac59-67d2acd4cb95" providerId="ADAL" clId="{001CA01D-B265-4E45-B265-1E18893D7A92}" dt="2022-07-18T20:06:33.709" v="2310" actId="14826"/>
        <pc:sldMkLst>
          <pc:docMk/>
          <pc:sldMk cId="652614176" sldId="443"/>
        </pc:sldMkLst>
        <pc:picChg chg="mod">
          <ac:chgData name="이서현" userId="a9f8075b-e146-49eb-ac59-67d2acd4cb95" providerId="ADAL" clId="{001CA01D-B265-4E45-B265-1E18893D7A92}" dt="2022-07-18T20:06:33.709" v="2310" actId="14826"/>
          <ac:picMkLst>
            <pc:docMk/>
            <pc:sldMk cId="652614176" sldId="443"/>
            <ac:picMk id="41986" creationId="{FCBD3DF2-75CF-57AE-9ADA-66F1CF52ED9B}"/>
          </ac:picMkLst>
        </pc:picChg>
      </pc:sldChg>
      <pc:sldChg chg="addSp delSp modSp add mod">
        <pc:chgData name="이서현" userId="a9f8075b-e146-49eb-ac59-67d2acd4cb95" providerId="ADAL" clId="{001CA01D-B265-4E45-B265-1E18893D7A92}" dt="2022-07-18T20:11:49.536" v="2375" actId="478"/>
        <pc:sldMkLst>
          <pc:docMk/>
          <pc:sldMk cId="4133094896" sldId="444"/>
        </pc:sldMkLst>
        <pc:spChg chg="add del">
          <ac:chgData name="이서현" userId="a9f8075b-e146-49eb-ac59-67d2acd4cb95" providerId="ADAL" clId="{001CA01D-B265-4E45-B265-1E18893D7A92}" dt="2022-07-18T20:11:49.536" v="2375" actId="478"/>
          <ac:spMkLst>
            <pc:docMk/>
            <pc:sldMk cId="4133094896" sldId="444"/>
            <ac:spMk id="3" creationId="{5729618C-A245-BA3A-7D81-0020FCC97306}"/>
          </ac:spMkLst>
        </pc:spChg>
        <pc:spChg chg="mod">
          <ac:chgData name="이서현" userId="a9f8075b-e146-49eb-ac59-67d2acd4cb95" providerId="ADAL" clId="{001CA01D-B265-4E45-B265-1E18893D7A92}" dt="2022-07-18T20:11:46.521" v="2374"/>
          <ac:spMkLst>
            <pc:docMk/>
            <pc:sldMk cId="4133094896" sldId="444"/>
            <ac:spMk id="9" creationId="{636A7966-C0CF-9715-0AC8-78D0C7660B6B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20:08:50.090" v="2356"/>
        <pc:sldMkLst>
          <pc:docMk/>
          <pc:sldMk cId="2902455644" sldId="445"/>
        </pc:sldMkLst>
        <pc:spChg chg="add del">
          <ac:chgData name="이서현" userId="a9f8075b-e146-49eb-ac59-67d2acd4cb95" providerId="ADAL" clId="{001CA01D-B265-4E45-B265-1E18893D7A92}" dt="2022-07-18T20:08:49.089" v="2355" actId="478"/>
          <ac:spMkLst>
            <pc:docMk/>
            <pc:sldMk cId="2902455644" sldId="445"/>
            <ac:spMk id="3" creationId="{10D35791-8A74-F882-0B0B-294A7FC57ED7}"/>
          </ac:spMkLst>
        </pc:spChg>
        <pc:spChg chg="add del mod">
          <ac:chgData name="이서현" userId="a9f8075b-e146-49eb-ac59-67d2acd4cb95" providerId="ADAL" clId="{001CA01D-B265-4E45-B265-1E18893D7A92}" dt="2022-07-18T20:08:47.134" v="2354"/>
          <ac:spMkLst>
            <pc:docMk/>
            <pc:sldMk cId="2902455644" sldId="445"/>
            <ac:spMk id="4" creationId="{EB16C592-7E26-75F8-3043-A0D00D2934FB}"/>
          </ac:spMkLst>
        </pc:spChg>
        <pc:spChg chg="mod">
          <ac:chgData name="이서현" userId="a9f8075b-e146-49eb-ac59-67d2acd4cb95" providerId="ADAL" clId="{001CA01D-B265-4E45-B265-1E18893D7A92}" dt="2022-07-18T20:08:50.090" v="2356"/>
          <ac:spMkLst>
            <pc:docMk/>
            <pc:sldMk cId="2902455644" sldId="445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20:08:37.253" v="2351" actId="20577"/>
          <ac:spMkLst>
            <pc:docMk/>
            <pc:sldMk cId="2902455644" sldId="445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20:10:46.819" v="2372" actId="20577"/>
        <pc:sldMkLst>
          <pc:docMk/>
          <pc:sldMk cId="676021801" sldId="446"/>
        </pc:sldMkLst>
        <pc:spChg chg="add del">
          <ac:chgData name="이서현" userId="a9f8075b-e146-49eb-ac59-67d2acd4cb95" providerId="ADAL" clId="{001CA01D-B265-4E45-B265-1E18893D7A92}" dt="2022-07-18T20:10:32.951" v="2364" actId="478"/>
          <ac:spMkLst>
            <pc:docMk/>
            <pc:sldMk cId="676021801" sldId="446"/>
            <ac:spMk id="3" creationId="{86C21407-7658-1DEC-2963-2AAB98E21E72}"/>
          </ac:spMkLst>
        </pc:spChg>
        <pc:spChg chg="mod">
          <ac:chgData name="이서현" userId="a9f8075b-e146-49eb-ac59-67d2acd4cb95" providerId="ADAL" clId="{001CA01D-B265-4E45-B265-1E18893D7A92}" dt="2022-07-18T20:10:34.082" v="2365"/>
          <ac:spMkLst>
            <pc:docMk/>
            <pc:sldMk cId="676021801" sldId="446"/>
            <ac:spMk id="9" creationId="{636A7966-C0CF-9715-0AC8-78D0C7660B6B}"/>
          </ac:spMkLst>
        </pc:spChg>
        <pc:spChg chg="mod">
          <ac:chgData name="이서현" userId="a9f8075b-e146-49eb-ac59-67d2acd4cb95" providerId="ADAL" clId="{001CA01D-B265-4E45-B265-1E18893D7A92}" dt="2022-07-18T20:10:46.819" v="2372" actId="20577"/>
          <ac:spMkLst>
            <pc:docMk/>
            <pc:sldMk cId="676021801" sldId="446"/>
            <ac:spMk id="17" creationId="{09C04064-3285-C45D-B60B-0EB36164FC4C}"/>
          </ac:spMkLst>
        </pc:spChg>
      </pc:sldChg>
      <pc:sldChg chg="addSp delSp modSp add mod">
        <pc:chgData name="이서현" userId="a9f8075b-e146-49eb-ac59-67d2acd4cb95" providerId="ADAL" clId="{001CA01D-B265-4E45-B265-1E18893D7A92}" dt="2022-07-18T20:12:12.877" v="2404" actId="1076"/>
        <pc:sldMkLst>
          <pc:docMk/>
          <pc:sldMk cId="3575190570" sldId="447"/>
        </pc:sldMkLst>
        <pc:spChg chg="add mod">
          <ac:chgData name="이서현" userId="a9f8075b-e146-49eb-ac59-67d2acd4cb95" providerId="ADAL" clId="{001CA01D-B265-4E45-B265-1E18893D7A92}" dt="2022-07-18T20:12:12.877" v="2404" actId="1076"/>
          <ac:spMkLst>
            <pc:docMk/>
            <pc:sldMk cId="3575190570" sldId="447"/>
            <ac:spMk id="3" creationId="{5D2BAD53-674E-91FC-4397-FB659F9E0180}"/>
          </ac:spMkLst>
        </pc:spChg>
        <pc:spChg chg="del">
          <ac:chgData name="이서현" userId="a9f8075b-e146-49eb-ac59-67d2acd4cb95" providerId="ADAL" clId="{001CA01D-B265-4E45-B265-1E18893D7A92}" dt="2022-07-18T20:11:56.079" v="2377" actId="478"/>
          <ac:spMkLst>
            <pc:docMk/>
            <pc:sldMk cId="3575190570" sldId="447"/>
            <ac:spMk id="9" creationId="{636A7966-C0CF-9715-0AC8-78D0C7660B6B}"/>
          </ac:spMkLst>
        </pc:spChg>
        <pc:spChg chg="del">
          <ac:chgData name="이서현" userId="a9f8075b-e146-49eb-ac59-67d2acd4cb95" providerId="ADAL" clId="{001CA01D-B265-4E45-B265-1E18893D7A92}" dt="2022-07-18T20:11:56.736" v="2378" actId="478"/>
          <ac:spMkLst>
            <pc:docMk/>
            <pc:sldMk cId="3575190570" sldId="447"/>
            <ac:spMk id="17" creationId="{09C04064-3285-C45D-B60B-0EB36164FC4C}"/>
          </ac:spMkLst>
        </pc:spChg>
      </pc:sldChg>
    </pc:docChg>
  </pc:docChgLst>
  <pc:docChgLst>
    <pc:chgData name="게스트 사용자" userId="S::urn:spo:anon#1247d7b2029919ac7e6b3a1b06ced6b188aabf7d52092944472533ee503f20e2::" providerId="AD" clId="Web-{D5B327E2-D09D-43D7-B0EC-F4FD9A2B763A}"/>
    <pc:docChg chg="modSld">
      <pc:chgData name="게스트 사용자" userId="S::urn:spo:anon#1247d7b2029919ac7e6b3a1b06ced6b188aabf7d52092944472533ee503f20e2::" providerId="AD" clId="Web-{D5B327E2-D09D-43D7-B0EC-F4FD9A2B763A}" dt="2022-07-22T08:19:43.556" v="1" actId="1076"/>
      <pc:docMkLst>
        <pc:docMk/>
      </pc:docMkLst>
      <pc:sldChg chg="modSp">
        <pc:chgData name="게스트 사용자" userId="S::urn:spo:anon#1247d7b2029919ac7e6b3a1b06ced6b188aabf7d52092944472533ee503f20e2::" providerId="AD" clId="Web-{D5B327E2-D09D-43D7-B0EC-F4FD9A2B763A}" dt="2022-07-22T08:19:43.556" v="1" actId="1076"/>
        <pc:sldMkLst>
          <pc:docMk/>
          <pc:sldMk cId="2045461339" sldId="369"/>
        </pc:sldMkLst>
        <pc:spChg chg="mod">
          <ac:chgData name="게스트 사용자" userId="S::urn:spo:anon#1247d7b2029919ac7e6b3a1b06ced6b188aabf7d52092944472533ee503f20e2::" providerId="AD" clId="Web-{D5B327E2-D09D-43D7-B0EC-F4FD9A2B763A}" dt="2022-07-22T08:19:43.556" v="1" actId="1076"/>
          <ac:spMkLst>
            <pc:docMk/>
            <pc:sldMk cId="2045461339" sldId="369"/>
            <ac:spMk id="7" creationId="{A5C91FC2-B6C3-6E5A-A1F8-6AB028F5DAF1}"/>
          </ac:spMkLst>
        </pc:spChg>
      </pc:sldChg>
    </pc:docChg>
  </pc:docChgLst>
  <pc:docChgLst>
    <pc:chgData name="게스트 사용자" userId="S::urn:spo:anon#1247d7b2029919ac7e6b3a1b06ced6b188aabf7d52092944472533ee503f20e2::" providerId="AD" clId="Web-{BF341781-85A2-4774-A5A6-1B5573A22D7F}"/>
    <pc:docChg chg="modSld">
      <pc:chgData name="게스트 사용자" userId="S::urn:spo:anon#1247d7b2029919ac7e6b3a1b06ced6b188aabf7d52092944472533ee503f20e2::" providerId="AD" clId="Web-{BF341781-85A2-4774-A5A6-1B5573A22D7F}" dt="2022-10-07T08:16:50.406" v="2" actId="1076"/>
      <pc:docMkLst>
        <pc:docMk/>
      </pc:docMkLst>
      <pc:sldChg chg="modSp">
        <pc:chgData name="게스트 사용자" userId="S::urn:spo:anon#1247d7b2029919ac7e6b3a1b06ced6b188aabf7d52092944472533ee503f20e2::" providerId="AD" clId="Web-{BF341781-85A2-4774-A5A6-1B5573A22D7F}" dt="2022-10-07T08:16:50.406" v="2" actId="1076"/>
        <pc:sldMkLst>
          <pc:docMk/>
          <pc:sldMk cId="1014645868" sldId="338"/>
        </pc:sldMkLst>
        <pc:spChg chg="mod">
          <ac:chgData name="게스트 사용자" userId="S::urn:spo:anon#1247d7b2029919ac7e6b3a1b06ced6b188aabf7d52092944472533ee503f20e2::" providerId="AD" clId="Web-{BF341781-85A2-4774-A5A6-1B5573A22D7F}" dt="2022-10-07T08:16:50.406" v="2" actId="1076"/>
          <ac:spMkLst>
            <pc:docMk/>
            <pc:sldMk cId="1014645868" sldId="338"/>
            <ac:spMk id="4" creationId="{118871A4-E908-9A5F-68A8-78A75E1C5651}"/>
          </ac:spMkLst>
        </pc:spChg>
      </pc:sldChg>
    </pc:docChg>
  </pc:docChgLst>
  <pc:docChgLst>
    <pc:chgData name="게스트 사용자" userId="S::urn:spo:anon#1247d7b2029919ac7e6b3a1b06ced6b188aabf7d52092944472533ee503f20e2::" providerId="AD" clId="Web-{C937F02F-9DAA-C157-C7FD-E360E2A44DC5}"/>
    <pc:docChg chg="modSld modMainMaster">
      <pc:chgData name="게스트 사용자" userId="S::urn:spo:anon#1247d7b2029919ac7e6b3a1b06ced6b188aabf7d52092944472533ee503f20e2::" providerId="AD" clId="Web-{C937F02F-9DAA-C157-C7FD-E360E2A44DC5}" dt="2022-07-19T05:21:03.383" v="0"/>
      <pc:docMkLst>
        <pc:docMk/>
      </pc:docMkLst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241002741" sldId="33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08475039" sldId="33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497518005" sldId="33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014645868" sldId="33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102713190" sldId="33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179273938" sldId="34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414579081" sldId="34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246892015" sldId="34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867199282" sldId="34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829218796" sldId="34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566430627" sldId="34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399456201" sldId="34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224236568" sldId="34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239009134" sldId="34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948921683" sldId="34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717520238" sldId="35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000718919" sldId="35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954638515" sldId="35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840412424" sldId="35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04805670" sldId="35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572180907" sldId="35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863369021" sldId="35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542958603" sldId="35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379279259" sldId="35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688291607" sldId="36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626841866" sldId="36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21438380" sldId="36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762075534" sldId="36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642325440" sldId="36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622244091" sldId="36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520682318" sldId="36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970956423" sldId="36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699150318" sldId="36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045461339" sldId="36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697939706" sldId="37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077917966" sldId="37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779824124" sldId="37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21227132" sldId="37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177091843" sldId="37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266162147" sldId="37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85544687" sldId="37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098575820" sldId="37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041775498" sldId="37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005833398" sldId="38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037393434" sldId="38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162362405" sldId="38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290773292" sldId="38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381901024" sldId="38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32687176" sldId="38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648584213" sldId="38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790636725" sldId="38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40673108" sldId="38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860521569" sldId="38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726676737" sldId="39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921849914" sldId="39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698496498" sldId="39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78022322" sldId="39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552577501" sldId="39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970681534" sldId="39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153711940" sldId="39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528617978" sldId="39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125873893" sldId="39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45392614" sldId="39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727239363" sldId="40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538000638" sldId="40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888855048" sldId="40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700282614" sldId="40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895580429" sldId="40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679817611" sldId="40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233638969" sldId="40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879177002" sldId="40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22867289" sldId="40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008319594" sldId="40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421319402" sldId="41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82848516" sldId="41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75902158" sldId="41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883543509" sldId="41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837456049" sldId="41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643274534" sldId="41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287181666" sldId="41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879851636" sldId="41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490958221" sldId="41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150738188" sldId="42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570171298" sldId="42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98246637" sldId="42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0394117" sldId="42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466206550" sldId="42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240820736" sldId="42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496913423" sldId="42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757653850" sldId="42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021937362" sldId="42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407582699" sldId="43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448287696" sldId="43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998121352" sldId="43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107927641" sldId="43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781066050" sldId="43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987514175" sldId="43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298445478" sldId="43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326088464" sldId="43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904588723" sldId="43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343722457" sldId="43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560692909" sldId="44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271240801" sldId="441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806753130" sldId="442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652614176" sldId="443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4133094896" sldId="444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902455644" sldId="445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676021801" sldId="446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3575190570" sldId="447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888845932" sldId="448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1283344640" sldId="449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972185456" sldId="450"/>
        </pc:sldMkLst>
      </pc:sldChg>
      <pc:sldChg chg="modTransition">
        <pc:chgData name="게스트 사용자" userId="S::urn:spo:anon#1247d7b2029919ac7e6b3a1b06ced6b188aabf7d52092944472533ee503f20e2::" providerId="AD" clId="Web-{C937F02F-9DAA-C157-C7FD-E360E2A44DC5}" dt="2022-07-19T05:21:03.383" v="0"/>
        <pc:sldMkLst>
          <pc:docMk/>
          <pc:sldMk cId="2869085105" sldId="451"/>
        </pc:sldMkLst>
      </pc:sldChg>
      <pc:sldMasterChg chg="modTransition modSldLayout">
        <pc:chgData name="게스트 사용자" userId="S::urn:spo:anon#1247d7b2029919ac7e6b3a1b06ced6b188aabf7d52092944472533ee503f20e2::" providerId="AD" clId="Web-{C937F02F-9DAA-C157-C7FD-E360E2A44DC5}" dt="2022-07-19T05:21:03.383" v="0"/>
        <pc:sldMasterMkLst>
          <pc:docMk/>
          <pc:sldMasterMk cId="1704750722" sldId="2147483713"/>
        </pc:sldMasterMkLst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1837699431" sldId="2147483714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3380393351" sldId="2147483715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487870803" sldId="2147483716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2367253778" sldId="2147483717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3717612621" sldId="2147483718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452753975" sldId="2147483719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2001218825" sldId="2147483720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887097342" sldId="2147483721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3051864485" sldId="2147483722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3545191312" sldId="2147483723"/>
          </pc:sldLayoutMkLst>
        </pc:sldLayoutChg>
        <pc:sldLayoutChg chg="modTransition">
          <pc:chgData name="게스트 사용자" userId="S::urn:spo:anon#1247d7b2029919ac7e6b3a1b06ced6b188aabf7d52092944472533ee503f20e2::" providerId="AD" clId="Web-{C937F02F-9DAA-C157-C7FD-E360E2A44DC5}" dt="2022-07-19T05:21:03.383" v="0"/>
          <pc:sldLayoutMkLst>
            <pc:docMk/>
            <pc:sldMasterMk cId="1704750722" sldId="2147483713"/>
            <pc:sldLayoutMk cId="1025787741" sldId="2147483724"/>
          </pc:sldLayoutMkLst>
        </pc:sldLayoutChg>
      </pc:sldMasterChg>
    </pc:docChg>
  </pc:docChgLst>
  <pc:docChgLst>
    <pc:chgData name="서현 이" userId="a9f8075b-e146-49eb-ac59-67d2acd4cb95" providerId="ADAL" clId="{51586F99-6082-5E4F-A2CF-2D5B2E2F8460}"/>
    <pc:docChg chg="custSel addSld delSld modSld sldOrd">
      <pc:chgData name="서현 이" userId="a9f8075b-e146-49eb-ac59-67d2acd4cb95" providerId="ADAL" clId="{51586F99-6082-5E4F-A2CF-2D5B2E2F8460}" dt="2022-07-19T02:04:26.003" v="209" actId="20577"/>
      <pc:docMkLst>
        <pc:docMk/>
      </pc:docMkLst>
      <pc:sldChg chg="addSp delSp modSp del mod">
        <pc:chgData name="서현 이" userId="a9f8075b-e146-49eb-ac59-67d2acd4cb95" providerId="ADAL" clId="{51586F99-6082-5E4F-A2CF-2D5B2E2F8460}" dt="2022-07-19T01:07:07.116" v="6" actId="2696"/>
        <pc:sldMkLst>
          <pc:docMk/>
          <pc:sldMk cId="2450596423" sldId="256"/>
        </pc:sldMkLst>
        <pc:spChg chg="add del mod">
          <ac:chgData name="서현 이" userId="a9f8075b-e146-49eb-ac59-67d2acd4cb95" providerId="ADAL" clId="{51586F99-6082-5E4F-A2CF-2D5B2E2F8460}" dt="2022-07-19T01:06:07.435" v="2"/>
          <ac:spMkLst>
            <pc:docMk/>
            <pc:sldMk cId="2450596423" sldId="256"/>
            <ac:spMk id="5" creationId="{DFF7C81E-61DC-F25B-6359-61288A4253BE}"/>
          </ac:spMkLst>
        </pc:spChg>
      </pc:sldChg>
      <pc:sldChg chg="modSp">
        <pc:chgData name="서현 이" userId="a9f8075b-e146-49eb-ac59-67d2acd4cb95" providerId="ADAL" clId="{51586F99-6082-5E4F-A2CF-2D5B2E2F8460}" dt="2022-07-19T01:45:43.721" v="7" actId="962"/>
        <pc:sldMkLst>
          <pc:docMk/>
          <pc:sldMk cId="2241002741" sldId="335"/>
        </pc:sldMkLst>
        <pc:spChg chg="mod">
          <ac:chgData name="서현 이" userId="a9f8075b-e146-49eb-ac59-67d2acd4cb95" providerId="ADAL" clId="{51586F99-6082-5E4F-A2CF-2D5B2E2F8460}" dt="2022-07-19T01:45:43.721" v="7" actId="962"/>
          <ac:spMkLst>
            <pc:docMk/>
            <pc:sldMk cId="2241002741" sldId="335"/>
            <ac:spMk id="4" creationId="{118871A4-E908-9A5F-68A8-78A75E1C5651}"/>
          </ac:spMkLst>
        </pc:spChg>
      </pc:sldChg>
      <pc:sldChg chg="modSp">
        <pc:chgData name="서현 이" userId="a9f8075b-e146-49eb-ac59-67d2acd4cb95" providerId="ADAL" clId="{51586F99-6082-5E4F-A2CF-2D5B2E2F8460}" dt="2022-07-19T01:46:46.751" v="26" actId="962"/>
        <pc:sldMkLst>
          <pc:docMk/>
          <pc:sldMk cId="408475039" sldId="336"/>
        </pc:sldMkLst>
        <pc:spChg chg="mod">
          <ac:chgData name="서현 이" userId="a9f8075b-e146-49eb-ac59-67d2acd4cb95" providerId="ADAL" clId="{51586F99-6082-5E4F-A2CF-2D5B2E2F8460}" dt="2022-07-19T01:46:46.751" v="26" actId="962"/>
          <ac:spMkLst>
            <pc:docMk/>
            <pc:sldMk cId="408475039" sldId="336"/>
            <ac:spMk id="4" creationId="{118871A4-E908-9A5F-68A8-78A75E1C5651}"/>
          </ac:spMkLst>
        </pc:spChg>
      </pc:sldChg>
      <pc:sldChg chg="modSp">
        <pc:chgData name="서현 이" userId="a9f8075b-e146-49eb-ac59-67d2acd4cb95" providerId="ADAL" clId="{51586F99-6082-5E4F-A2CF-2D5B2E2F8460}" dt="2022-07-19T01:45:47.569" v="8" actId="962"/>
        <pc:sldMkLst>
          <pc:docMk/>
          <pc:sldMk cId="1497518005" sldId="337"/>
        </pc:sldMkLst>
        <pc:spChg chg="mod">
          <ac:chgData name="서현 이" userId="a9f8075b-e146-49eb-ac59-67d2acd4cb95" providerId="ADAL" clId="{51586F99-6082-5E4F-A2CF-2D5B2E2F8460}" dt="2022-07-19T01:45:47.569" v="8" actId="962"/>
          <ac:spMkLst>
            <pc:docMk/>
            <pc:sldMk cId="1497518005" sldId="337"/>
            <ac:spMk id="4" creationId="{118871A4-E908-9A5F-68A8-78A75E1C5651}"/>
          </ac:spMkLst>
        </pc:spChg>
      </pc:sldChg>
      <pc:sldChg chg="modSp">
        <pc:chgData name="서현 이" userId="a9f8075b-e146-49eb-ac59-67d2acd4cb95" providerId="ADAL" clId="{51586F99-6082-5E4F-A2CF-2D5B2E2F8460}" dt="2022-07-19T01:46:02.302" v="10" actId="962"/>
        <pc:sldMkLst>
          <pc:docMk/>
          <pc:sldMk cId="1014645868" sldId="338"/>
        </pc:sldMkLst>
        <pc:spChg chg="mod">
          <ac:chgData name="서현 이" userId="a9f8075b-e146-49eb-ac59-67d2acd4cb95" providerId="ADAL" clId="{51586F99-6082-5E4F-A2CF-2D5B2E2F8460}" dt="2022-07-19T01:46:02.302" v="10" actId="962"/>
          <ac:spMkLst>
            <pc:docMk/>
            <pc:sldMk cId="1014645868" sldId="338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5:57.968" v="9" actId="962"/>
          <ac:spMkLst>
            <pc:docMk/>
            <pc:sldMk cId="1014645868" sldId="338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30.752" v="20" actId="962"/>
        <pc:sldMkLst>
          <pc:docMk/>
          <pc:sldMk cId="4102713190" sldId="339"/>
        </pc:sldMkLst>
        <pc:spChg chg="mod">
          <ac:chgData name="서현 이" userId="a9f8075b-e146-49eb-ac59-67d2acd4cb95" providerId="ADAL" clId="{51586F99-6082-5E4F-A2CF-2D5B2E2F8460}" dt="2022-07-19T01:46:30.752" v="20" actId="962"/>
          <ac:spMkLst>
            <pc:docMk/>
            <pc:sldMk cId="4102713190" sldId="339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6:28.318" v="18" actId="962"/>
          <ac:spMkLst>
            <pc:docMk/>
            <pc:sldMk cId="4102713190" sldId="339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08.238" v="13" actId="962"/>
        <pc:sldMkLst>
          <pc:docMk/>
          <pc:sldMk cId="4179273938" sldId="340"/>
        </pc:sldMkLst>
        <pc:spChg chg="mod">
          <ac:chgData name="서현 이" userId="a9f8075b-e146-49eb-ac59-67d2acd4cb95" providerId="ADAL" clId="{51586F99-6082-5E4F-A2CF-2D5B2E2F8460}" dt="2022-07-19T01:46:08.238" v="13" actId="962"/>
          <ac:spMkLst>
            <pc:docMk/>
            <pc:sldMk cId="4179273938" sldId="340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6:06.321" v="12" actId="962"/>
          <ac:spMkLst>
            <pc:docMk/>
            <pc:sldMk cId="4179273938" sldId="340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36.369" v="22" actId="962"/>
        <pc:sldMkLst>
          <pc:docMk/>
          <pc:sldMk cId="2414579081" sldId="341"/>
        </pc:sldMkLst>
        <pc:spChg chg="mod">
          <ac:chgData name="서현 이" userId="a9f8075b-e146-49eb-ac59-67d2acd4cb95" providerId="ADAL" clId="{51586F99-6082-5E4F-A2CF-2D5B2E2F8460}" dt="2022-07-19T01:46:36.369" v="22" actId="962"/>
          <ac:spMkLst>
            <pc:docMk/>
            <pc:sldMk cId="2414579081" sldId="341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6:34.101" v="21" actId="962"/>
          <ac:spMkLst>
            <pc:docMk/>
            <pc:sldMk cId="2414579081" sldId="341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42.320" v="25" actId="962"/>
        <pc:sldMkLst>
          <pc:docMk/>
          <pc:sldMk cId="2246892015" sldId="342"/>
        </pc:sldMkLst>
        <pc:spChg chg="mod">
          <ac:chgData name="서현 이" userId="a9f8075b-e146-49eb-ac59-67d2acd4cb95" providerId="ADAL" clId="{51586F99-6082-5E4F-A2CF-2D5B2E2F8460}" dt="2022-07-19T01:46:42.320" v="25" actId="962"/>
          <ac:spMkLst>
            <pc:docMk/>
            <pc:sldMk cId="2246892015" sldId="342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6:39.054" v="23" actId="962"/>
          <ac:spMkLst>
            <pc:docMk/>
            <pc:sldMk cId="2246892015" sldId="342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22.788" v="17" actId="962"/>
        <pc:sldMkLst>
          <pc:docMk/>
          <pc:sldMk cId="3867199282" sldId="343"/>
        </pc:sldMkLst>
        <pc:spChg chg="mod">
          <ac:chgData name="서현 이" userId="a9f8075b-e146-49eb-ac59-67d2acd4cb95" providerId="ADAL" clId="{51586F99-6082-5E4F-A2CF-2D5B2E2F8460}" dt="2022-07-19T01:46:22.788" v="17" actId="962"/>
          <ac:spMkLst>
            <pc:docMk/>
            <pc:sldMk cId="3867199282" sldId="343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6:20.454" v="15" actId="962"/>
          <ac:spMkLst>
            <pc:docMk/>
            <pc:sldMk cId="3867199282" sldId="343"/>
            <ac:spMk id="5" creationId="{DD9DF5D7-D769-5E4B-0EB8-F0DD327415F9}"/>
          </ac:spMkLst>
        </pc:spChg>
      </pc:sldChg>
      <pc:sldChg chg="addSp modSp mod setBg">
        <pc:chgData name="서현 이" userId="a9f8075b-e146-49eb-ac59-67d2acd4cb95" providerId="ADAL" clId="{51586F99-6082-5E4F-A2CF-2D5B2E2F8460}" dt="2022-07-19T01:06:35.850" v="3" actId="26606"/>
        <pc:sldMkLst>
          <pc:docMk/>
          <pc:sldMk cId="3399456201" sldId="346"/>
        </pc:sldMkLst>
        <pc:spChg chg="mod">
          <ac:chgData name="서현 이" userId="a9f8075b-e146-49eb-ac59-67d2acd4cb95" providerId="ADAL" clId="{51586F99-6082-5E4F-A2CF-2D5B2E2F8460}" dt="2022-07-19T01:06:35.850" v="3" actId="26606"/>
          <ac:spMkLst>
            <pc:docMk/>
            <pc:sldMk cId="3399456201" sldId="346"/>
            <ac:spMk id="2" creationId="{74B0DC7C-7B0E-3C6D-E076-8360438D734F}"/>
          </ac:spMkLst>
        </pc:spChg>
        <pc:spChg chg="mod">
          <ac:chgData name="서현 이" userId="a9f8075b-e146-49eb-ac59-67d2acd4cb95" providerId="ADAL" clId="{51586F99-6082-5E4F-A2CF-2D5B2E2F8460}" dt="2022-07-19T01:06:35.850" v="3" actId="26606"/>
          <ac:spMkLst>
            <pc:docMk/>
            <pc:sldMk cId="3399456201" sldId="346"/>
            <ac:spMk id="3" creationId="{F7A61B51-B519-D671-5BD1-30E5A43BB373}"/>
          </ac:spMkLst>
        </pc:spChg>
        <pc:spChg chg="add">
          <ac:chgData name="서현 이" userId="a9f8075b-e146-49eb-ac59-67d2acd4cb95" providerId="ADAL" clId="{51586F99-6082-5E4F-A2CF-2D5B2E2F8460}" dt="2022-07-19T01:06:35.850" v="3" actId="26606"/>
          <ac:spMkLst>
            <pc:docMk/>
            <pc:sldMk cId="3399456201" sldId="346"/>
            <ac:spMk id="9" creationId="{6CA2C65D-0168-1245-86C8-62A8A6F7B813}"/>
          </ac:spMkLst>
        </pc:spChg>
        <pc:spChg chg="add">
          <ac:chgData name="서현 이" userId="a9f8075b-e146-49eb-ac59-67d2acd4cb95" providerId="ADAL" clId="{51586F99-6082-5E4F-A2CF-2D5B2E2F8460}" dt="2022-07-19T01:06:35.850" v="3" actId="26606"/>
          <ac:spMkLst>
            <pc:docMk/>
            <pc:sldMk cId="3399456201" sldId="346"/>
            <ac:spMk id="11" creationId="{56EC6756-249A-354D-B2C0-DA82BEEEC9B9}"/>
          </ac:spMkLst>
        </pc:spChg>
        <pc:spChg chg="add">
          <ac:chgData name="서현 이" userId="a9f8075b-e146-49eb-ac59-67d2acd4cb95" providerId="ADAL" clId="{51586F99-6082-5E4F-A2CF-2D5B2E2F8460}" dt="2022-07-19T01:06:35.850" v="3" actId="26606"/>
          <ac:spMkLst>
            <pc:docMk/>
            <pc:sldMk cId="3399456201" sldId="346"/>
            <ac:spMk id="13" creationId="{99B14128-2D03-F14B-8681-9410A28F3AA2}"/>
          </ac:spMkLst>
        </pc:spChg>
        <pc:picChg chg="mod">
          <ac:chgData name="서현 이" userId="a9f8075b-e146-49eb-ac59-67d2acd4cb95" providerId="ADAL" clId="{51586F99-6082-5E4F-A2CF-2D5B2E2F8460}" dt="2022-07-19T01:06:35.850" v="3" actId="26606"/>
          <ac:picMkLst>
            <pc:docMk/>
            <pc:sldMk cId="3399456201" sldId="346"/>
            <ac:picMk id="4" creationId="{103F7BD7-BF47-6854-9B01-FD16E6704EFD}"/>
          </ac:picMkLst>
        </pc:picChg>
      </pc:sldChg>
      <pc:sldChg chg="modSp">
        <pc:chgData name="서현 이" userId="a9f8075b-e146-49eb-ac59-67d2acd4cb95" providerId="ADAL" clId="{51586F99-6082-5E4F-A2CF-2D5B2E2F8460}" dt="2022-07-19T01:47:20.302" v="29" actId="962"/>
        <pc:sldMkLst>
          <pc:docMk/>
          <pc:sldMk cId="2000718919" sldId="352"/>
        </pc:sldMkLst>
        <pc:spChg chg="mod">
          <ac:chgData name="서현 이" userId="a9f8075b-e146-49eb-ac59-67d2acd4cb95" providerId="ADAL" clId="{51586F99-6082-5E4F-A2CF-2D5B2E2F8460}" dt="2022-07-19T01:47:20.302" v="29" actId="962"/>
          <ac:spMkLst>
            <pc:docMk/>
            <pc:sldMk cId="2000718919" sldId="352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7:18.321" v="28" actId="962"/>
          <ac:spMkLst>
            <pc:docMk/>
            <pc:sldMk cId="2000718919" sldId="352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8:42.122" v="43" actId="962"/>
        <pc:sldMkLst>
          <pc:docMk/>
          <pc:sldMk cId="3520682318" sldId="366"/>
        </pc:sldMkLst>
        <pc:spChg chg="mod">
          <ac:chgData name="서현 이" userId="a9f8075b-e146-49eb-ac59-67d2acd4cb95" providerId="ADAL" clId="{51586F99-6082-5E4F-A2CF-2D5B2E2F8460}" dt="2022-07-19T01:48:42.122" v="43" actId="962"/>
          <ac:spMkLst>
            <pc:docMk/>
            <pc:sldMk cId="3520682318" sldId="366"/>
            <ac:spMk id="6" creationId="{03873EBE-C478-BC40-77E1-60B29541DC93}"/>
          </ac:spMkLst>
        </pc:spChg>
      </pc:sldChg>
      <pc:sldChg chg="modSp">
        <pc:chgData name="서현 이" userId="a9f8075b-e146-49eb-ac59-67d2acd4cb95" providerId="ADAL" clId="{51586F99-6082-5E4F-A2CF-2D5B2E2F8460}" dt="2022-07-19T01:48:47.085" v="44" actId="962"/>
        <pc:sldMkLst>
          <pc:docMk/>
          <pc:sldMk cId="970956423" sldId="367"/>
        </pc:sldMkLst>
        <pc:spChg chg="mod">
          <ac:chgData name="서현 이" userId="a9f8075b-e146-49eb-ac59-67d2acd4cb95" providerId="ADAL" clId="{51586F99-6082-5E4F-A2CF-2D5B2E2F8460}" dt="2022-07-19T01:48:47.085" v="44" actId="962"/>
          <ac:spMkLst>
            <pc:docMk/>
            <pc:sldMk cId="970956423" sldId="367"/>
            <ac:spMk id="5" creationId="{1EEAEEB6-EBDB-5A29-9713-07361ED46B15}"/>
          </ac:spMkLst>
        </pc:spChg>
      </pc:sldChg>
      <pc:sldChg chg="modSp">
        <pc:chgData name="서현 이" userId="a9f8075b-e146-49eb-ac59-67d2acd4cb95" providerId="ADAL" clId="{51586F99-6082-5E4F-A2CF-2D5B2E2F8460}" dt="2022-07-19T01:48:50.187" v="45" actId="962"/>
        <pc:sldMkLst>
          <pc:docMk/>
          <pc:sldMk cId="1699150318" sldId="368"/>
        </pc:sldMkLst>
        <pc:spChg chg="mod">
          <ac:chgData name="서현 이" userId="a9f8075b-e146-49eb-ac59-67d2acd4cb95" providerId="ADAL" clId="{51586F99-6082-5E4F-A2CF-2D5B2E2F8460}" dt="2022-07-19T01:48:50.187" v="45" actId="962"/>
          <ac:spMkLst>
            <pc:docMk/>
            <pc:sldMk cId="1699150318" sldId="368"/>
            <ac:spMk id="6" creationId="{03873EBE-C478-BC40-77E1-60B29541DC93}"/>
          </ac:spMkLst>
        </pc:spChg>
      </pc:sldChg>
      <pc:sldChg chg="modSp mod">
        <pc:chgData name="서현 이" userId="a9f8075b-e146-49eb-ac59-67d2acd4cb95" providerId="ADAL" clId="{51586F99-6082-5E4F-A2CF-2D5B2E2F8460}" dt="2022-07-19T01:56:24.549" v="150" actId="14100"/>
        <pc:sldMkLst>
          <pc:docMk/>
          <pc:sldMk cId="1779824124" sldId="372"/>
        </pc:sldMkLst>
        <pc:spChg chg="mod">
          <ac:chgData name="서현 이" userId="a9f8075b-e146-49eb-ac59-67d2acd4cb95" providerId="ADAL" clId="{51586F99-6082-5E4F-A2CF-2D5B2E2F8460}" dt="2022-07-19T01:56:24.549" v="150" actId="14100"/>
          <ac:spMkLst>
            <pc:docMk/>
            <pc:sldMk cId="1779824124" sldId="372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7:23.435" v="30" actId="962"/>
          <ac:spMkLst>
            <pc:docMk/>
            <pc:sldMk cId="1779824124" sldId="372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1:56:17.681" v="149" actId="14100"/>
        <pc:sldMkLst>
          <pc:docMk/>
          <pc:sldMk cId="2321227132" sldId="373"/>
        </pc:sldMkLst>
        <pc:spChg chg="mod">
          <ac:chgData name="서현 이" userId="a9f8075b-e146-49eb-ac59-67d2acd4cb95" providerId="ADAL" clId="{51586F99-6082-5E4F-A2CF-2D5B2E2F8460}" dt="2022-07-19T01:56:17.681" v="149" actId="14100"/>
          <ac:spMkLst>
            <pc:docMk/>
            <pc:sldMk cId="2321227132" sldId="373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7:39.018" v="32" actId="962"/>
          <ac:spMkLst>
            <pc:docMk/>
            <pc:sldMk cId="2321227132" sldId="373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7:48.487" v="36" actId="962"/>
        <pc:sldMkLst>
          <pc:docMk/>
          <pc:sldMk cId="1177091843" sldId="374"/>
        </pc:sldMkLst>
        <pc:spChg chg="mod">
          <ac:chgData name="서현 이" userId="a9f8075b-e146-49eb-ac59-67d2acd4cb95" providerId="ADAL" clId="{51586F99-6082-5E4F-A2CF-2D5B2E2F8460}" dt="2022-07-19T01:47:48.487" v="36" actId="962"/>
          <ac:spMkLst>
            <pc:docMk/>
            <pc:sldMk cId="1177091843" sldId="374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7:46.987" v="35" actId="962"/>
          <ac:spMkLst>
            <pc:docMk/>
            <pc:sldMk cId="1177091843" sldId="374"/>
            <ac:spMk id="5" creationId="{DD9DF5D7-D769-5E4B-0EB8-F0DD327415F9}"/>
          </ac:spMkLst>
        </pc:spChg>
      </pc:sldChg>
      <pc:sldChg chg="modSp del">
        <pc:chgData name="서현 이" userId="a9f8075b-e146-49eb-ac59-67d2acd4cb95" providerId="ADAL" clId="{51586F99-6082-5E4F-A2CF-2D5B2E2F8460}" dt="2022-07-19T01:48:05.183" v="38" actId="2696"/>
        <pc:sldMkLst>
          <pc:docMk/>
          <pc:sldMk cId="40804525" sldId="375"/>
        </pc:sldMkLst>
        <pc:spChg chg="mod">
          <ac:chgData name="서현 이" userId="a9f8075b-e146-49eb-ac59-67d2acd4cb95" providerId="ADAL" clId="{51586F99-6082-5E4F-A2CF-2D5B2E2F8460}" dt="2022-07-19T01:47:51.506" v="37" actId="962"/>
          <ac:spMkLst>
            <pc:docMk/>
            <pc:sldMk cId="40804525" sldId="375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6:16.702" v="14" actId="962"/>
        <pc:sldMkLst>
          <pc:docMk/>
          <pc:sldMk cId="4266162147" sldId="376"/>
        </pc:sldMkLst>
        <pc:spChg chg="mod">
          <ac:chgData name="서현 이" userId="a9f8075b-e146-49eb-ac59-67d2acd4cb95" providerId="ADAL" clId="{51586F99-6082-5E4F-A2CF-2D5B2E2F8460}" dt="2022-07-19T01:46:16.702" v="14" actId="962"/>
          <ac:spMkLst>
            <pc:docMk/>
            <pc:sldMk cId="4266162147" sldId="376"/>
            <ac:spMk id="4" creationId="{118871A4-E908-9A5F-68A8-78A75E1C5651}"/>
          </ac:spMkLst>
        </pc:spChg>
      </pc:sldChg>
      <pc:sldChg chg="modSp">
        <pc:chgData name="서현 이" userId="a9f8075b-e146-49eb-ac59-67d2acd4cb95" providerId="ADAL" clId="{51586F99-6082-5E4F-A2CF-2D5B2E2F8460}" dt="2022-07-19T01:49:34.751" v="52" actId="962"/>
        <pc:sldMkLst>
          <pc:docMk/>
          <pc:sldMk cId="3005833398" sldId="380"/>
        </pc:sldMkLst>
        <pc:spChg chg="mod">
          <ac:chgData name="서현 이" userId="a9f8075b-e146-49eb-ac59-67d2acd4cb95" providerId="ADAL" clId="{51586F99-6082-5E4F-A2CF-2D5B2E2F8460}" dt="2022-07-19T01:49:19.370" v="46" actId="962"/>
          <ac:spMkLst>
            <pc:docMk/>
            <pc:sldMk cId="3005833398" sldId="380"/>
            <ac:spMk id="4" creationId="{25F91739-BE3B-1CB5-35E0-D424C65B5744}"/>
          </ac:spMkLst>
        </pc:spChg>
        <pc:spChg chg="mod">
          <ac:chgData name="서현 이" userId="a9f8075b-e146-49eb-ac59-67d2acd4cb95" providerId="ADAL" clId="{51586F99-6082-5E4F-A2CF-2D5B2E2F8460}" dt="2022-07-19T01:49:22.622" v="47" actId="962"/>
          <ac:spMkLst>
            <pc:docMk/>
            <pc:sldMk cId="3005833398" sldId="380"/>
            <ac:spMk id="11" creationId="{9EFDC772-76B7-00DE-31FD-8D5543A5471C}"/>
          </ac:spMkLst>
        </pc:spChg>
        <pc:spChg chg="mod">
          <ac:chgData name="서현 이" userId="a9f8075b-e146-49eb-ac59-67d2acd4cb95" providerId="ADAL" clId="{51586F99-6082-5E4F-A2CF-2D5B2E2F8460}" dt="2022-07-19T01:49:25.071" v="48" actId="962"/>
          <ac:spMkLst>
            <pc:docMk/>
            <pc:sldMk cId="3005833398" sldId="380"/>
            <ac:spMk id="12" creationId="{A9FC319A-D016-6BD2-DA68-7FA780D520FE}"/>
          </ac:spMkLst>
        </pc:spChg>
        <pc:spChg chg="mod">
          <ac:chgData name="서현 이" userId="a9f8075b-e146-49eb-ac59-67d2acd4cb95" providerId="ADAL" clId="{51586F99-6082-5E4F-A2CF-2D5B2E2F8460}" dt="2022-07-19T01:49:28.570" v="49" actId="962"/>
          <ac:spMkLst>
            <pc:docMk/>
            <pc:sldMk cId="3005833398" sldId="380"/>
            <ac:spMk id="13" creationId="{F6F0C4ED-E2ED-F7F6-2FF0-6D8F1F962530}"/>
          </ac:spMkLst>
        </pc:spChg>
        <pc:spChg chg="mod">
          <ac:chgData name="서현 이" userId="a9f8075b-e146-49eb-ac59-67d2acd4cb95" providerId="ADAL" clId="{51586F99-6082-5E4F-A2CF-2D5B2E2F8460}" dt="2022-07-19T01:49:30.668" v="50" actId="962"/>
          <ac:spMkLst>
            <pc:docMk/>
            <pc:sldMk cId="3005833398" sldId="380"/>
            <ac:spMk id="14" creationId="{BB2B8A9E-6051-6555-9083-AA1CB90264AF}"/>
          </ac:spMkLst>
        </pc:spChg>
        <pc:spChg chg="mod">
          <ac:chgData name="서현 이" userId="a9f8075b-e146-49eb-ac59-67d2acd4cb95" providerId="ADAL" clId="{51586F99-6082-5E4F-A2CF-2D5B2E2F8460}" dt="2022-07-19T01:49:32.701" v="51" actId="962"/>
          <ac:spMkLst>
            <pc:docMk/>
            <pc:sldMk cId="3005833398" sldId="380"/>
            <ac:spMk id="15" creationId="{52C6F5A4-2024-2EC4-7499-C032730FA7C3}"/>
          </ac:spMkLst>
        </pc:spChg>
        <pc:spChg chg="mod">
          <ac:chgData name="서현 이" userId="a9f8075b-e146-49eb-ac59-67d2acd4cb95" providerId="ADAL" clId="{51586F99-6082-5E4F-A2CF-2D5B2E2F8460}" dt="2022-07-19T01:49:34.751" v="52" actId="962"/>
          <ac:spMkLst>
            <pc:docMk/>
            <pc:sldMk cId="3005833398" sldId="380"/>
            <ac:spMk id="16" creationId="{4D754F0E-0A51-37A0-EFA5-D8E80978FCF5}"/>
          </ac:spMkLst>
        </pc:spChg>
      </pc:sldChg>
      <pc:sldChg chg="modSp">
        <pc:chgData name="서현 이" userId="a9f8075b-e146-49eb-ac59-67d2acd4cb95" providerId="ADAL" clId="{51586F99-6082-5E4F-A2CF-2D5B2E2F8460}" dt="2022-07-19T01:49:54.195" v="61" actId="962"/>
        <pc:sldMkLst>
          <pc:docMk/>
          <pc:sldMk cId="2037393434" sldId="381"/>
        </pc:sldMkLst>
        <pc:spChg chg="mod">
          <ac:chgData name="서현 이" userId="a9f8075b-e146-49eb-ac59-67d2acd4cb95" providerId="ADAL" clId="{51586F99-6082-5E4F-A2CF-2D5B2E2F8460}" dt="2022-07-19T01:49:39.821" v="53" actId="962"/>
          <ac:spMkLst>
            <pc:docMk/>
            <pc:sldMk cId="2037393434" sldId="381"/>
            <ac:spMk id="4" creationId="{25F91739-BE3B-1CB5-35E0-D424C65B5744}"/>
          </ac:spMkLst>
        </pc:spChg>
        <pc:spChg chg="mod">
          <ac:chgData name="서현 이" userId="a9f8075b-e146-49eb-ac59-67d2acd4cb95" providerId="ADAL" clId="{51586F99-6082-5E4F-A2CF-2D5B2E2F8460}" dt="2022-07-19T01:49:41.896" v="54" actId="962"/>
          <ac:spMkLst>
            <pc:docMk/>
            <pc:sldMk cId="2037393434" sldId="381"/>
            <ac:spMk id="11" creationId="{9EFDC772-76B7-00DE-31FD-8D5543A5471C}"/>
          </ac:spMkLst>
        </pc:spChg>
        <pc:spChg chg="mod">
          <ac:chgData name="서현 이" userId="a9f8075b-e146-49eb-ac59-67d2acd4cb95" providerId="ADAL" clId="{51586F99-6082-5E4F-A2CF-2D5B2E2F8460}" dt="2022-07-19T01:49:44.645" v="56" actId="962"/>
          <ac:spMkLst>
            <pc:docMk/>
            <pc:sldMk cId="2037393434" sldId="381"/>
            <ac:spMk id="12" creationId="{A9FC319A-D016-6BD2-DA68-7FA780D520FE}"/>
          </ac:spMkLst>
        </pc:spChg>
        <pc:spChg chg="mod">
          <ac:chgData name="서현 이" userId="a9f8075b-e146-49eb-ac59-67d2acd4cb95" providerId="ADAL" clId="{51586F99-6082-5E4F-A2CF-2D5B2E2F8460}" dt="2022-07-19T01:49:47.710" v="58" actId="962"/>
          <ac:spMkLst>
            <pc:docMk/>
            <pc:sldMk cId="2037393434" sldId="381"/>
            <ac:spMk id="13" creationId="{F6F0C4ED-E2ED-F7F6-2FF0-6D8F1F962530}"/>
          </ac:spMkLst>
        </pc:spChg>
        <pc:spChg chg="mod">
          <ac:chgData name="서현 이" userId="a9f8075b-e146-49eb-ac59-67d2acd4cb95" providerId="ADAL" clId="{51586F99-6082-5E4F-A2CF-2D5B2E2F8460}" dt="2022-07-19T01:49:49.910" v="59" actId="962"/>
          <ac:spMkLst>
            <pc:docMk/>
            <pc:sldMk cId="2037393434" sldId="381"/>
            <ac:spMk id="14" creationId="{BB2B8A9E-6051-6555-9083-AA1CB90264AF}"/>
          </ac:spMkLst>
        </pc:spChg>
        <pc:spChg chg="mod">
          <ac:chgData name="서현 이" userId="a9f8075b-e146-49eb-ac59-67d2acd4cb95" providerId="ADAL" clId="{51586F99-6082-5E4F-A2CF-2D5B2E2F8460}" dt="2022-07-19T01:49:52.410" v="60" actId="962"/>
          <ac:spMkLst>
            <pc:docMk/>
            <pc:sldMk cId="2037393434" sldId="381"/>
            <ac:spMk id="15" creationId="{52C6F5A4-2024-2EC4-7499-C032730FA7C3}"/>
          </ac:spMkLst>
        </pc:spChg>
        <pc:spChg chg="mod">
          <ac:chgData name="서현 이" userId="a9f8075b-e146-49eb-ac59-67d2acd4cb95" providerId="ADAL" clId="{51586F99-6082-5E4F-A2CF-2D5B2E2F8460}" dt="2022-07-19T01:49:54.195" v="61" actId="962"/>
          <ac:spMkLst>
            <pc:docMk/>
            <pc:sldMk cId="2037393434" sldId="381"/>
            <ac:spMk id="16" creationId="{4D754F0E-0A51-37A0-EFA5-D8E80978FCF5}"/>
          </ac:spMkLst>
        </pc:spChg>
      </pc:sldChg>
      <pc:sldChg chg="modSp mod">
        <pc:chgData name="서현 이" userId="a9f8075b-e146-49eb-ac59-67d2acd4cb95" providerId="ADAL" clId="{51586F99-6082-5E4F-A2CF-2D5B2E2F8460}" dt="2022-07-19T01:56:59.929" v="155" actId="14100"/>
        <pc:sldMkLst>
          <pc:docMk/>
          <pc:sldMk cId="3162362405" sldId="382"/>
        </pc:sldMkLst>
        <pc:spChg chg="mod">
          <ac:chgData name="서현 이" userId="a9f8075b-e146-49eb-ac59-67d2acd4cb95" providerId="ADAL" clId="{51586F99-6082-5E4F-A2CF-2D5B2E2F8460}" dt="2022-07-19T01:56:59.929" v="155" actId="14100"/>
          <ac:spMkLst>
            <pc:docMk/>
            <pc:sldMk cId="3162362405" sldId="382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1:29.143" v="70" actId="962"/>
          <ac:spMkLst>
            <pc:docMk/>
            <pc:sldMk cId="3162362405" sldId="382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1:56:55.864" v="154" actId="14100"/>
        <pc:sldMkLst>
          <pc:docMk/>
          <pc:sldMk cId="3290773292" sldId="383"/>
        </pc:sldMkLst>
        <pc:spChg chg="mod">
          <ac:chgData name="서현 이" userId="a9f8075b-e146-49eb-ac59-67d2acd4cb95" providerId="ADAL" clId="{51586F99-6082-5E4F-A2CF-2D5B2E2F8460}" dt="2022-07-19T01:56:55.864" v="154" actId="14100"/>
          <ac:spMkLst>
            <pc:docMk/>
            <pc:sldMk cId="3290773292" sldId="383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1:32.159" v="71" actId="962"/>
          <ac:spMkLst>
            <pc:docMk/>
            <pc:sldMk cId="3290773292" sldId="383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1:38.823" v="73" actId="962"/>
        <pc:sldMkLst>
          <pc:docMk/>
          <pc:sldMk cId="1381901024" sldId="384"/>
        </pc:sldMkLst>
        <pc:spChg chg="mod">
          <ac:chgData name="서현 이" userId="a9f8075b-e146-49eb-ac59-67d2acd4cb95" providerId="ADAL" clId="{51586F99-6082-5E4F-A2CF-2D5B2E2F8460}" dt="2022-07-19T01:51:38.823" v="73" actId="962"/>
          <ac:spMkLst>
            <pc:docMk/>
            <pc:sldMk cId="1381901024" sldId="384"/>
            <ac:spMk id="9" creationId="{636A7966-C0CF-9715-0AC8-78D0C7660B6B}"/>
          </ac:spMkLst>
        </pc:spChg>
      </pc:sldChg>
      <pc:sldChg chg="modSp ord">
        <pc:chgData name="서현 이" userId="a9f8075b-e146-49eb-ac59-67d2acd4cb95" providerId="ADAL" clId="{51586F99-6082-5E4F-A2CF-2D5B2E2F8460}" dt="2022-07-19T01:52:04.898" v="75" actId="20578"/>
        <pc:sldMkLst>
          <pc:docMk/>
          <pc:sldMk cId="332687176" sldId="385"/>
        </pc:sldMkLst>
        <pc:spChg chg="mod">
          <ac:chgData name="서현 이" userId="a9f8075b-e146-49eb-ac59-67d2acd4cb95" providerId="ADAL" clId="{51586F99-6082-5E4F-A2CF-2D5B2E2F8460}" dt="2022-07-19T01:51:42.039" v="74" actId="962"/>
          <ac:spMkLst>
            <pc:docMk/>
            <pc:sldMk cId="332687176" sldId="385"/>
            <ac:spMk id="9" creationId="{636A7966-C0CF-9715-0AC8-78D0C7660B6B}"/>
          </ac:spMkLst>
        </pc:spChg>
      </pc:sldChg>
      <pc:sldChg chg="modSp mod">
        <pc:chgData name="서현 이" userId="a9f8075b-e146-49eb-ac59-67d2acd4cb95" providerId="ADAL" clId="{51586F99-6082-5E4F-A2CF-2D5B2E2F8460}" dt="2022-07-19T01:57:10.914" v="157" actId="14100"/>
        <pc:sldMkLst>
          <pc:docMk/>
          <pc:sldMk cId="3648584213" sldId="386"/>
        </pc:sldMkLst>
        <pc:spChg chg="mod">
          <ac:chgData name="서현 이" userId="a9f8075b-e146-49eb-ac59-67d2acd4cb95" providerId="ADAL" clId="{51586F99-6082-5E4F-A2CF-2D5B2E2F8460}" dt="2022-07-19T01:57:10.914" v="157" actId="14100"/>
          <ac:spMkLst>
            <pc:docMk/>
            <pc:sldMk cId="3648584213" sldId="386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2:15.655" v="76" actId="962"/>
          <ac:spMkLst>
            <pc:docMk/>
            <pc:sldMk cId="3648584213" sldId="386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2:24.276" v="78" actId="962"/>
        <pc:sldMkLst>
          <pc:docMk/>
          <pc:sldMk cId="1790636725" sldId="387"/>
        </pc:sldMkLst>
        <pc:spChg chg="mod">
          <ac:chgData name="서현 이" userId="a9f8075b-e146-49eb-ac59-67d2acd4cb95" providerId="ADAL" clId="{51586F99-6082-5E4F-A2CF-2D5B2E2F8460}" dt="2022-07-19T01:52:24.276" v="78" actId="962"/>
          <ac:spMkLst>
            <pc:docMk/>
            <pc:sldMk cId="1790636725" sldId="387"/>
            <ac:spMk id="4" creationId="{118871A4-E908-9A5F-68A8-78A75E1C5651}"/>
          </ac:spMkLst>
        </pc:spChg>
      </pc:sldChg>
      <pc:sldChg chg="modSp">
        <pc:chgData name="서현 이" userId="a9f8075b-e146-49eb-ac59-67d2acd4cb95" providerId="ADAL" clId="{51586F99-6082-5E4F-A2CF-2D5B2E2F8460}" dt="2022-07-19T01:48:09.902" v="39" actId="962"/>
        <pc:sldMkLst>
          <pc:docMk/>
          <pc:sldMk cId="970681534" sldId="395"/>
        </pc:sldMkLst>
        <pc:spChg chg="mod">
          <ac:chgData name="서현 이" userId="a9f8075b-e146-49eb-ac59-67d2acd4cb95" providerId="ADAL" clId="{51586F99-6082-5E4F-A2CF-2D5B2E2F8460}" dt="2022-07-19T01:48:09.902" v="39" actId="962"/>
          <ac:spMkLst>
            <pc:docMk/>
            <pc:sldMk cId="970681534" sldId="395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7:09.188" v="27" actId="962"/>
        <pc:sldMkLst>
          <pc:docMk/>
          <pc:sldMk cId="4153711940" sldId="396"/>
        </pc:sldMkLst>
        <pc:spChg chg="mod">
          <ac:chgData name="서현 이" userId="a9f8075b-e146-49eb-ac59-67d2acd4cb95" providerId="ADAL" clId="{51586F99-6082-5E4F-A2CF-2D5B2E2F8460}" dt="2022-07-19T01:47:09.188" v="27" actId="962"/>
          <ac:spMkLst>
            <pc:docMk/>
            <pc:sldMk cId="4153711940" sldId="396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1:56:35.031" v="151" actId="14100"/>
        <pc:sldMkLst>
          <pc:docMk/>
          <pc:sldMk cId="1125873893" sldId="398"/>
        </pc:sldMkLst>
        <pc:spChg chg="mod">
          <ac:chgData name="서현 이" userId="a9f8075b-e146-49eb-ac59-67d2acd4cb95" providerId="ADAL" clId="{51586F99-6082-5E4F-A2CF-2D5B2E2F8460}" dt="2022-07-19T01:56:35.031" v="151" actId="14100"/>
          <ac:spMkLst>
            <pc:docMk/>
            <pc:sldMk cId="1125873893" sldId="398"/>
            <ac:spMk id="4" creationId="{118871A4-E908-9A5F-68A8-78A75E1C5651}"/>
          </ac:spMkLst>
        </pc:spChg>
        <pc:spChg chg="mod">
          <ac:chgData name="서현 이" userId="a9f8075b-e146-49eb-ac59-67d2acd4cb95" providerId="ADAL" clId="{51586F99-6082-5E4F-A2CF-2D5B2E2F8460}" dt="2022-07-19T01:48:17.669" v="41" actId="962"/>
          <ac:spMkLst>
            <pc:docMk/>
            <pc:sldMk cId="1125873893" sldId="398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48:15.068" v="40" actId="962"/>
        <pc:sldMkLst>
          <pc:docMk/>
          <pc:sldMk cId="445392614" sldId="399"/>
        </pc:sldMkLst>
        <pc:spChg chg="mod">
          <ac:chgData name="서현 이" userId="a9f8075b-e146-49eb-ac59-67d2acd4cb95" providerId="ADAL" clId="{51586F99-6082-5E4F-A2CF-2D5B2E2F8460}" dt="2022-07-19T01:48:15.068" v="40" actId="962"/>
          <ac:spMkLst>
            <pc:docMk/>
            <pc:sldMk cId="445392614" sldId="399"/>
            <ac:spMk id="6" creationId="{0320ADFA-FD9B-D3F2-467D-ED54198594BF}"/>
          </ac:spMkLst>
        </pc:spChg>
      </pc:sldChg>
      <pc:sldChg chg="modSp">
        <pc:chgData name="서현 이" userId="a9f8075b-e146-49eb-ac59-67d2acd4cb95" providerId="ADAL" clId="{51586F99-6082-5E4F-A2CF-2D5B2E2F8460}" dt="2022-07-19T01:52:43.790" v="79" actId="962"/>
        <pc:sldMkLst>
          <pc:docMk/>
          <pc:sldMk cId="895580429" sldId="404"/>
        </pc:sldMkLst>
        <pc:spChg chg="mod">
          <ac:chgData name="서현 이" userId="a9f8075b-e146-49eb-ac59-67d2acd4cb95" providerId="ADAL" clId="{51586F99-6082-5E4F-A2CF-2D5B2E2F8460}" dt="2022-07-19T01:52:43.790" v="79" actId="962"/>
          <ac:spMkLst>
            <pc:docMk/>
            <pc:sldMk cId="895580429" sldId="404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52:58.771" v="80" actId="962"/>
        <pc:sldMkLst>
          <pc:docMk/>
          <pc:sldMk cId="2679817611" sldId="405"/>
        </pc:sldMkLst>
        <pc:spChg chg="mod">
          <ac:chgData name="서현 이" userId="a9f8075b-e146-49eb-ac59-67d2acd4cb95" providerId="ADAL" clId="{51586F99-6082-5E4F-A2CF-2D5B2E2F8460}" dt="2022-07-19T01:52:58.771" v="80" actId="962"/>
          <ac:spMkLst>
            <pc:docMk/>
            <pc:sldMk cId="2679817611" sldId="405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1:58:58.660" v="158" actId="14100"/>
        <pc:sldMkLst>
          <pc:docMk/>
          <pc:sldMk cId="3233638969" sldId="406"/>
        </pc:sldMkLst>
        <pc:spChg chg="mod">
          <ac:chgData name="서현 이" userId="a9f8075b-e146-49eb-ac59-67d2acd4cb95" providerId="ADAL" clId="{51586F99-6082-5E4F-A2CF-2D5B2E2F8460}" dt="2022-07-19T01:58:58.660" v="158" actId="14100"/>
          <ac:spMkLst>
            <pc:docMk/>
            <pc:sldMk cId="3233638969" sldId="406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02.288" v="81" actId="962"/>
          <ac:spMkLst>
            <pc:docMk/>
            <pc:sldMk cId="3233638969" sldId="406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1:59:07.026" v="159" actId="14100"/>
        <pc:sldMkLst>
          <pc:docMk/>
          <pc:sldMk cId="2879177002" sldId="407"/>
        </pc:sldMkLst>
        <pc:spChg chg="mod">
          <ac:chgData name="서현 이" userId="a9f8075b-e146-49eb-ac59-67d2acd4cb95" providerId="ADAL" clId="{51586F99-6082-5E4F-A2CF-2D5B2E2F8460}" dt="2022-07-19T01:59:07.026" v="159" actId="14100"/>
          <ac:spMkLst>
            <pc:docMk/>
            <pc:sldMk cId="2879177002" sldId="407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07.036" v="83" actId="962"/>
          <ac:spMkLst>
            <pc:docMk/>
            <pc:sldMk cId="2879177002" sldId="407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1:59:17.390" v="161" actId="14100"/>
        <pc:sldMkLst>
          <pc:docMk/>
          <pc:sldMk cId="222867289" sldId="408"/>
        </pc:sldMkLst>
        <pc:spChg chg="mod">
          <ac:chgData name="서현 이" userId="a9f8075b-e146-49eb-ac59-67d2acd4cb95" providerId="ADAL" clId="{51586F99-6082-5E4F-A2CF-2D5B2E2F8460}" dt="2022-07-19T01:59:17.390" v="161" actId="14100"/>
          <ac:spMkLst>
            <pc:docMk/>
            <pc:sldMk cId="222867289" sldId="408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11.272" v="85" actId="962"/>
          <ac:spMkLst>
            <pc:docMk/>
            <pc:sldMk cId="222867289" sldId="408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1:59:22.493" v="162" actId="14100"/>
        <pc:sldMkLst>
          <pc:docMk/>
          <pc:sldMk cId="2008319594" sldId="409"/>
        </pc:sldMkLst>
        <pc:spChg chg="mod">
          <ac:chgData name="서현 이" userId="a9f8075b-e146-49eb-ac59-67d2acd4cb95" providerId="ADAL" clId="{51586F99-6082-5E4F-A2CF-2D5B2E2F8460}" dt="2022-07-19T01:59:22.493" v="162" actId="14100"/>
          <ac:spMkLst>
            <pc:docMk/>
            <pc:sldMk cId="2008319594" sldId="409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16.472" v="87" actId="962"/>
          <ac:spMkLst>
            <pc:docMk/>
            <pc:sldMk cId="2008319594" sldId="409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3:27.638" v="89" actId="962"/>
        <pc:sldMkLst>
          <pc:docMk/>
          <pc:sldMk cId="3421319402" sldId="411"/>
        </pc:sldMkLst>
        <pc:spChg chg="mod">
          <ac:chgData name="서현 이" userId="a9f8075b-e146-49eb-ac59-67d2acd4cb95" providerId="ADAL" clId="{51586F99-6082-5E4F-A2CF-2D5B2E2F8460}" dt="2022-07-19T01:53:27.638" v="89" actId="962"/>
          <ac:spMkLst>
            <pc:docMk/>
            <pc:sldMk cId="3421319402" sldId="411"/>
            <ac:spMk id="5" creationId="{F2A6CFBD-E5F9-CDA0-7F33-B0B7F96B445E}"/>
          </ac:spMkLst>
        </pc:spChg>
      </pc:sldChg>
      <pc:sldChg chg="modSp mod">
        <pc:chgData name="서현 이" userId="a9f8075b-e146-49eb-ac59-67d2acd4cb95" providerId="ADAL" clId="{51586F99-6082-5E4F-A2CF-2D5B2E2F8460}" dt="2022-07-19T01:59:27.688" v="163" actId="14100"/>
        <pc:sldMkLst>
          <pc:docMk/>
          <pc:sldMk cId="2382848516" sldId="412"/>
        </pc:sldMkLst>
        <pc:spChg chg="mod">
          <ac:chgData name="서현 이" userId="a9f8075b-e146-49eb-ac59-67d2acd4cb95" providerId="ADAL" clId="{51586F99-6082-5E4F-A2CF-2D5B2E2F8460}" dt="2022-07-19T01:59:27.688" v="163" actId="14100"/>
          <ac:spMkLst>
            <pc:docMk/>
            <pc:sldMk cId="2382848516" sldId="412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34.004" v="90" actId="962"/>
          <ac:spMkLst>
            <pc:docMk/>
            <pc:sldMk cId="2382848516" sldId="412"/>
            <ac:spMk id="17" creationId="{09C04064-3285-C45D-B60B-0EB36164FC4C}"/>
          </ac:spMkLst>
        </pc:spChg>
      </pc:sldChg>
      <pc:sldChg chg="modSp mod ord">
        <pc:chgData name="서현 이" userId="a9f8075b-e146-49eb-ac59-67d2acd4cb95" providerId="ADAL" clId="{51586F99-6082-5E4F-A2CF-2D5B2E2F8460}" dt="2022-07-19T01:59:46.490" v="166" actId="20578"/>
        <pc:sldMkLst>
          <pc:docMk/>
          <pc:sldMk cId="2375902158" sldId="413"/>
        </pc:sldMkLst>
        <pc:spChg chg="mod">
          <ac:chgData name="서현 이" userId="a9f8075b-e146-49eb-ac59-67d2acd4cb95" providerId="ADAL" clId="{51586F99-6082-5E4F-A2CF-2D5B2E2F8460}" dt="2022-07-19T01:59:38.089" v="165" actId="14100"/>
          <ac:spMkLst>
            <pc:docMk/>
            <pc:sldMk cId="2375902158" sldId="413"/>
            <ac:spMk id="9" creationId="{636A7966-C0CF-9715-0AC8-78D0C7660B6B}"/>
          </ac:spMkLst>
        </pc:spChg>
      </pc:sldChg>
      <pc:sldChg chg="modSp mod">
        <pc:chgData name="서현 이" userId="a9f8075b-e146-49eb-ac59-67d2acd4cb95" providerId="ADAL" clId="{51586F99-6082-5E4F-A2CF-2D5B2E2F8460}" dt="2022-07-19T02:00:10.774" v="167" actId="14100"/>
        <pc:sldMkLst>
          <pc:docMk/>
          <pc:sldMk cId="883543509" sldId="414"/>
        </pc:sldMkLst>
        <pc:spChg chg="mod">
          <ac:chgData name="서현 이" userId="a9f8075b-e146-49eb-ac59-67d2acd4cb95" providerId="ADAL" clId="{51586F99-6082-5E4F-A2CF-2D5B2E2F8460}" dt="2022-07-19T02:00:10.774" v="167" actId="14100"/>
          <ac:spMkLst>
            <pc:docMk/>
            <pc:sldMk cId="883543509" sldId="414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46.606" v="96" actId="962"/>
          <ac:spMkLst>
            <pc:docMk/>
            <pc:sldMk cId="883543509" sldId="414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3:54.384" v="99" actId="962"/>
        <pc:sldMkLst>
          <pc:docMk/>
          <pc:sldMk cId="3837456049" sldId="415"/>
        </pc:sldMkLst>
        <pc:spChg chg="mod">
          <ac:chgData name="서현 이" userId="a9f8075b-e146-49eb-ac59-67d2acd4cb95" providerId="ADAL" clId="{51586F99-6082-5E4F-A2CF-2D5B2E2F8460}" dt="2022-07-19T01:53:54.384" v="99" actId="962"/>
          <ac:spMkLst>
            <pc:docMk/>
            <pc:sldMk cId="3837456049" sldId="415"/>
            <ac:spMk id="6" creationId="{DD8E9EB4-6597-D31A-DE90-E951DE14A716}"/>
          </ac:spMkLst>
        </pc:spChg>
      </pc:sldChg>
      <pc:sldChg chg="modSp">
        <pc:chgData name="서현 이" userId="a9f8075b-e146-49eb-ac59-67d2acd4cb95" providerId="ADAL" clId="{51586F99-6082-5E4F-A2CF-2D5B2E2F8460}" dt="2022-07-19T01:53:56.968" v="100" actId="962"/>
        <pc:sldMkLst>
          <pc:docMk/>
          <pc:sldMk cId="643274534" sldId="416"/>
        </pc:sldMkLst>
        <pc:spChg chg="mod">
          <ac:chgData name="서현 이" userId="a9f8075b-e146-49eb-ac59-67d2acd4cb95" providerId="ADAL" clId="{51586F99-6082-5E4F-A2CF-2D5B2E2F8460}" dt="2022-07-19T01:53:56.968" v="100" actId="962"/>
          <ac:spMkLst>
            <pc:docMk/>
            <pc:sldMk cId="643274534" sldId="416"/>
            <ac:spMk id="4" creationId="{45A4AA65-030C-AC28-D3DE-1F6984ECF462}"/>
          </ac:spMkLst>
        </pc:spChg>
      </pc:sldChg>
      <pc:sldChg chg="modSp">
        <pc:chgData name="서현 이" userId="a9f8075b-e146-49eb-ac59-67d2acd4cb95" providerId="ADAL" clId="{51586F99-6082-5E4F-A2CF-2D5B2E2F8460}" dt="2022-07-19T01:53:59.284" v="101" actId="962"/>
        <pc:sldMkLst>
          <pc:docMk/>
          <pc:sldMk cId="3287181666" sldId="417"/>
        </pc:sldMkLst>
        <pc:spChg chg="mod">
          <ac:chgData name="서현 이" userId="a9f8075b-e146-49eb-ac59-67d2acd4cb95" providerId="ADAL" clId="{51586F99-6082-5E4F-A2CF-2D5B2E2F8460}" dt="2022-07-19T01:53:59.284" v="101" actId="962"/>
          <ac:spMkLst>
            <pc:docMk/>
            <pc:sldMk cId="3287181666" sldId="417"/>
            <ac:spMk id="4" creationId="{A311FFFA-55D9-4E52-0963-25497DE8AA7E}"/>
          </ac:spMkLst>
        </pc:spChg>
      </pc:sldChg>
      <pc:sldChg chg="modSp">
        <pc:chgData name="서현 이" userId="a9f8075b-e146-49eb-ac59-67d2acd4cb95" providerId="ADAL" clId="{51586F99-6082-5E4F-A2CF-2D5B2E2F8460}" dt="2022-07-19T01:54:02.087" v="102" actId="962"/>
        <pc:sldMkLst>
          <pc:docMk/>
          <pc:sldMk cId="879851636" sldId="418"/>
        </pc:sldMkLst>
        <pc:spChg chg="mod">
          <ac:chgData name="서현 이" userId="a9f8075b-e146-49eb-ac59-67d2acd4cb95" providerId="ADAL" clId="{51586F99-6082-5E4F-A2CF-2D5B2E2F8460}" dt="2022-07-19T01:54:02.087" v="102" actId="962"/>
          <ac:spMkLst>
            <pc:docMk/>
            <pc:sldMk cId="879851636" sldId="418"/>
            <ac:spMk id="4" creationId="{E473E5D6-88F9-7687-7A4B-CF296604F02D}"/>
          </ac:spMkLst>
        </pc:spChg>
      </pc:sldChg>
      <pc:sldChg chg="modSp mod">
        <pc:chgData name="서현 이" userId="a9f8075b-e146-49eb-ac59-67d2acd4cb95" providerId="ADAL" clId="{51586F99-6082-5E4F-A2CF-2D5B2E2F8460}" dt="2022-07-19T01:59:32.288" v="164" actId="14100"/>
        <pc:sldMkLst>
          <pc:docMk/>
          <pc:sldMk cId="3490958221" sldId="419"/>
        </pc:sldMkLst>
        <pc:spChg chg="mod">
          <ac:chgData name="서현 이" userId="a9f8075b-e146-49eb-ac59-67d2acd4cb95" providerId="ADAL" clId="{51586F99-6082-5E4F-A2CF-2D5B2E2F8460}" dt="2022-07-19T01:59:32.288" v="164" actId="14100"/>
          <ac:spMkLst>
            <pc:docMk/>
            <pc:sldMk cId="3490958221" sldId="419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3:38.934" v="92" actId="962"/>
          <ac:spMkLst>
            <pc:docMk/>
            <pc:sldMk cId="3490958221" sldId="419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0:12.345" v="62" actId="962"/>
        <pc:sldMkLst>
          <pc:docMk/>
          <pc:sldMk cId="2150738188" sldId="420"/>
        </pc:sldMkLst>
        <pc:spChg chg="mod">
          <ac:chgData name="서현 이" userId="a9f8075b-e146-49eb-ac59-67d2acd4cb95" providerId="ADAL" clId="{51586F99-6082-5E4F-A2CF-2D5B2E2F8460}" dt="2022-07-19T01:50:12.345" v="62" actId="962"/>
          <ac:spMkLst>
            <pc:docMk/>
            <pc:sldMk cId="2150738188" sldId="420"/>
            <ac:spMk id="16" creationId="{4D754F0E-0A51-37A0-EFA5-D8E80978FCF5}"/>
          </ac:spMkLst>
        </pc:spChg>
      </pc:sldChg>
      <pc:sldChg chg="modSp">
        <pc:chgData name="서현 이" userId="a9f8075b-e146-49eb-ac59-67d2acd4cb95" providerId="ADAL" clId="{51586F99-6082-5E4F-A2CF-2D5B2E2F8460}" dt="2022-07-19T01:50:25.509" v="63" actId="962"/>
        <pc:sldMkLst>
          <pc:docMk/>
          <pc:sldMk cId="2570171298" sldId="421"/>
        </pc:sldMkLst>
        <pc:spChg chg="mod">
          <ac:chgData name="서현 이" userId="a9f8075b-e146-49eb-ac59-67d2acd4cb95" providerId="ADAL" clId="{51586F99-6082-5E4F-A2CF-2D5B2E2F8460}" dt="2022-07-19T01:50:25.509" v="63" actId="962"/>
          <ac:spMkLst>
            <pc:docMk/>
            <pc:sldMk cId="2570171298" sldId="421"/>
            <ac:spMk id="16" creationId="{4D754F0E-0A51-37A0-EFA5-D8E80978FCF5}"/>
          </ac:spMkLst>
        </pc:spChg>
      </pc:sldChg>
      <pc:sldChg chg="del">
        <pc:chgData name="서현 이" userId="a9f8075b-e146-49eb-ac59-67d2acd4cb95" providerId="ADAL" clId="{51586F99-6082-5E4F-A2CF-2D5B2E2F8460}" dt="2022-07-19T01:50:34.796" v="65" actId="2696"/>
        <pc:sldMkLst>
          <pc:docMk/>
          <pc:sldMk cId="4103234324" sldId="422"/>
        </pc:sldMkLst>
      </pc:sldChg>
      <pc:sldChg chg="modSp">
        <pc:chgData name="서현 이" userId="a9f8075b-e146-49eb-ac59-67d2acd4cb95" providerId="ADAL" clId="{51586F99-6082-5E4F-A2CF-2D5B2E2F8460}" dt="2022-07-19T01:51:15.144" v="68" actId="962"/>
        <pc:sldMkLst>
          <pc:docMk/>
          <pc:sldMk cId="398246637" sldId="423"/>
        </pc:sldMkLst>
        <pc:spChg chg="mod">
          <ac:chgData name="서현 이" userId="a9f8075b-e146-49eb-ac59-67d2acd4cb95" providerId="ADAL" clId="{51586F99-6082-5E4F-A2CF-2D5B2E2F8460}" dt="2022-07-19T01:51:15.144" v="68" actId="962"/>
          <ac:spMkLst>
            <pc:docMk/>
            <pc:sldMk cId="398246637" sldId="423"/>
            <ac:spMk id="8" creationId="{B7829E1E-7964-7F25-BAEF-2565B3BAC4B7}"/>
          </ac:spMkLst>
        </pc:spChg>
        <pc:spChg chg="mod">
          <ac:chgData name="서현 이" userId="a9f8075b-e146-49eb-ac59-67d2acd4cb95" providerId="ADAL" clId="{51586F99-6082-5E4F-A2CF-2D5B2E2F8460}" dt="2022-07-19T01:50:53.161" v="66" actId="962"/>
          <ac:spMkLst>
            <pc:docMk/>
            <pc:sldMk cId="398246637" sldId="423"/>
            <ac:spMk id="16" creationId="{4D754F0E-0A51-37A0-EFA5-D8E80978FCF5}"/>
          </ac:spMkLst>
        </pc:spChg>
      </pc:sldChg>
      <pc:sldChg chg="modSp mod">
        <pc:chgData name="서현 이" userId="a9f8075b-e146-49eb-ac59-67d2acd4cb95" providerId="ADAL" clId="{51586F99-6082-5E4F-A2CF-2D5B2E2F8460}" dt="2022-07-19T02:00:19.653" v="168" actId="14100"/>
        <pc:sldMkLst>
          <pc:docMk/>
          <pc:sldMk cId="230394117" sldId="424"/>
        </pc:sldMkLst>
        <pc:spChg chg="mod">
          <ac:chgData name="서현 이" userId="a9f8075b-e146-49eb-ac59-67d2acd4cb95" providerId="ADAL" clId="{51586F99-6082-5E4F-A2CF-2D5B2E2F8460}" dt="2022-07-19T02:00:19.653" v="168" actId="14100"/>
          <ac:spMkLst>
            <pc:docMk/>
            <pc:sldMk cId="230394117" sldId="424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04.987" v="103" actId="962"/>
          <ac:spMkLst>
            <pc:docMk/>
            <pc:sldMk cId="230394117" sldId="424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2:00:24.237" v="169" actId="14100"/>
        <pc:sldMkLst>
          <pc:docMk/>
          <pc:sldMk cId="1466206550" sldId="425"/>
        </pc:sldMkLst>
        <pc:spChg chg="mod">
          <ac:chgData name="서현 이" userId="a9f8075b-e146-49eb-ac59-67d2acd4cb95" providerId="ADAL" clId="{51586F99-6082-5E4F-A2CF-2D5B2E2F8460}" dt="2022-07-19T02:00:24.237" v="169" actId="14100"/>
          <ac:spMkLst>
            <pc:docMk/>
            <pc:sldMk cId="1466206550" sldId="425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09.570" v="106" actId="962"/>
          <ac:spMkLst>
            <pc:docMk/>
            <pc:sldMk cId="1466206550" sldId="425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4:15.283" v="109" actId="962"/>
        <pc:sldMkLst>
          <pc:docMk/>
          <pc:sldMk cId="1240820736" sldId="426"/>
        </pc:sldMkLst>
        <pc:spChg chg="mod">
          <ac:chgData name="서현 이" userId="a9f8075b-e146-49eb-ac59-67d2acd4cb95" providerId="ADAL" clId="{51586F99-6082-5E4F-A2CF-2D5B2E2F8460}" dt="2022-07-19T01:54:15.283" v="109" actId="962"/>
          <ac:spMkLst>
            <pc:docMk/>
            <pc:sldMk cId="1240820736" sldId="426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4:18.153" v="110" actId="962"/>
        <pc:sldMkLst>
          <pc:docMk/>
          <pc:sldMk cId="3496913423" sldId="427"/>
        </pc:sldMkLst>
        <pc:spChg chg="mod">
          <ac:chgData name="서현 이" userId="a9f8075b-e146-49eb-ac59-67d2acd4cb95" providerId="ADAL" clId="{51586F99-6082-5E4F-A2CF-2D5B2E2F8460}" dt="2022-07-19T01:54:18.153" v="110" actId="962"/>
          <ac:spMkLst>
            <pc:docMk/>
            <pc:sldMk cId="3496913423" sldId="427"/>
            <ac:spMk id="4" creationId="{E3C0D4BF-7D4F-6B17-6B11-B0B6ADC000A1}"/>
          </ac:spMkLst>
        </pc:spChg>
      </pc:sldChg>
      <pc:sldChg chg="modSp">
        <pc:chgData name="서현 이" userId="a9f8075b-e146-49eb-ac59-67d2acd4cb95" providerId="ADAL" clId="{51586F99-6082-5E4F-A2CF-2D5B2E2F8460}" dt="2022-07-19T01:54:20.854" v="111" actId="962"/>
        <pc:sldMkLst>
          <pc:docMk/>
          <pc:sldMk cId="1757653850" sldId="428"/>
        </pc:sldMkLst>
        <pc:spChg chg="mod">
          <ac:chgData name="서현 이" userId="a9f8075b-e146-49eb-ac59-67d2acd4cb95" providerId="ADAL" clId="{51586F99-6082-5E4F-A2CF-2D5B2E2F8460}" dt="2022-07-19T01:54:20.854" v="111" actId="962"/>
          <ac:spMkLst>
            <pc:docMk/>
            <pc:sldMk cId="1757653850" sldId="428"/>
            <ac:spMk id="4" creationId="{E3C0D4BF-7D4F-6B17-6B11-B0B6ADC000A1}"/>
          </ac:spMkLst>
        </pc:spChg>
      </pc:sldChg>
      <pc:sldChg chg="modSp">
        <pc:chgData name="서현 이" userId="a9f8075b-e146-49eb-ac59-67d2acd4cb95" providerId="ADAL" clId="{51586F99-6082-5E4F-A2CF-2D5B2E2F8460}" dt="2022-07-19T01:54:23.788" v="112" actId="962"/>
        <pc:sldMkLst>
          <pc:docMk/>
          <pc:sldMk cId="3021937362" sldId="429"/>
        </pc:sldMkLst>
        <pc:spChg chg="mod">
          <ac:chgData name="서현 이" userId="a9f8075b-e146-49eb-ac59-67d2acd4cb95" providerId="ADAL" clId="{51586F99-6082-5E4F-A2CF-2D5B2E2F8460}" dt="2022-07-19T01:54:23.788" v="112" actId="962"/>
          <ac:spMkLst>
            <pc:docMk/>
            <pc:sldMk cId="3021937362" sldId="429"/>
            <ac:spMk id="4" creationId="{E3C0D4BF-7D4F-6B17-6B11-B0B6ADC000A1}"/>
          </ac:spMkLst>
        </pc:spChg>
      </pc:sldChg>
      <pc:sldChg chg="modSp mod">
        <pc:chgData name="서현 이" userId="a9f8075b-e146-49eb-ac59-67d2acd4cb95" providerId="ADAL" clId="{51586F99-6082-5E4F-A2CF-2D5B2E2F8460}" dt="2022-07-19T02:00:32.438" v="170" actId="14100"/>
        <pc:sldMkLst>
          <pc:docMk/>
          <pc:sldMk cId="3407582699" sldId="430"/>
        </pc:sldMkLst>
        <pc:spChg chg="mod">
          <ac:chgData name="서현 이" userId="a9f8075b-e146-49eb-ac59-67d2acd4cb95" providerId="ADAL" clId="{51586F99-6082-5E4F-A2CF-2D5B2E2F8460}" dt="2022-07-19T02:00:32.438" v="170" actId="14100"/>
          <ac:spMkLst>
            <pc:docMk/>
            <pc:sldMk cId="3407582699" sldId="430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29.832" v="114" actId="962"/>
          <ac:spMkLst>
            <pc:docMk/>
            <pc:sldMk cId="3407582699" sldId="430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4:34.586" v="117" actId="962"/>
        <pc:sldMkLst>
          <pc:docMk/>
          <pc:sldMk cId="1448287696" sldId="431"/>
        </pc:sldMkLst>
        <pc:spChg chg="mod">
          <ac:chgData name="서현 이" userId="a9f8075b-e146-49eb-ac59-67d2acd4cb95" providerId="ADAL" clId="{51586F99-6082-5E4F-A2CF-2D5B2E2F8460}" dt="2022-07-19T01:54:34.586" v="117" actId="962"/>
          <ac:spMkLst>
            <pc:docMk/>
            <pc:sldMk cId="1448287696" sldId="431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32.599" v="115" actId="962"/>
          <ac:spMkLst>
            <pc:docMk/>
            <pc:sldMk cId="1448287696" sldId="431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4:39.570" v="118" actId="962"/>
        <pc:sldMkLst>
          <pc:docMk/>
          <pc:sldMk cId="3107927641" sldId="433"/>
        </pc:sldMkLst>
        <pc:spChg chg="mod">
          <ac:chgData name="서현 이" userId="a9f8075b-e146-49eb-ac59-67d2acd4cb95" providerId="ADAL" clId="{51586F99-6082-5E4F-A2CF-2D5B2E2F8460}" dt="2022-07-19T01:54:39.570" v="118" actId="962"/>
          <ac:spMkLst>
            <pc:docMk/>
            <pc:sldMk cId="3107927641" sldId="433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54:46.149" v="121" actId="962"/>
        <pc:sldMkLst>
          <pc:docMk/>
          <pc:sldMk cId="3781066050" sldId="434"/>
        </pc:sldMkLst>
        <pc:spChg chg="mod">
          <ac:chgData name="서현 이" userId="a9f8075b-e146-49eb-ac59-67d2acd4cb95" providerId="ADAL" clId="{51586F99-6082-5E4F-A2CF-2D5B2E2F8460}" dt="2022-07-19T01:54:44.149" v="119" actId="962"/>
          <ac:spMkLst>
            <pc:docMk/>
            <pc:sldMk cId="3781066050" sldId="434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46.149" v="121" actId="962"/>
          <ac:spMkLst>
            <pc:docMk/>
            <pc:sldMk cId="3781066050" sldId="434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2:01:05.088" v="171" actId="14100"/>
        <pc:sldMkLst>
          <pc:docMk/>
          <pc:sldMk cId="2987514175" sldId="435"/>
        </pc:sldMkLst>
        <pc:spChg chg="mod">
          <ac:chgData name="서현 이" userId="a9f8075b-e146-49eb-ac59-67d2acd4cb95" providerId="ADAL" clId="{51586F99-6082-5E4F-A2CF-2D5B2E2F8460}" dt="2022-07-19T02:01:05.088" v="171" actId="14100"/>
          <ac:spMkLst>
            <pc:docMk/>
            <pc:sldMk cId="2987514175" sldId="435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4:48.599" v="122" actId="962"/>
          <ac:spMkLst>
            <pc:docMk/>
            <pc:sldMk cId="2987514175" sldId="435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4:54.669" v="125" actId="962"/>
        <pc:sldMkLst>
          <pc:docMk/>
          <pc:sldMk cId="1298445478" sldId="436"/>
        </pc:sldMkLst>
        <pc:spChg chg="mod">
          <ac:chgData name="서현 이" userId="a9f8075b-e146-49eb-ac59-67d2acd4cb95" providerId="ADAL" clId="{51586F99-6082-5E4F-A2CF-2D5B2E2F8460}" dt="2022-07-19T01:54:54.669" v="125" actId="962"/>
          <ac:spMkLst>
            <pc:docMk/>
            <pc:sldMk cId="1298445478" sldId="436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2:01:29.619" v="176" actId="14100"/>
        <pc:sldMkLst>
          <pc:docMk/>
          <pc:sldMk cId="2326088464" sldId="437"/>
        </pc:sldMkLst>
        <pc:spChg chg="mod">
          <ac:chgData name="서현 이" userId="a9f8075b-e146-49eb-ac59-67d2acd4cb95" providerId="ADAL" clId="{51586F99-6082-5E4F-A2CF-2D5B2E2F8460}" dt="2022-07-19T02:01:29.619" v="176" actId="14100"/>
          <ac:spMkLst>
            <pc:docMk/>
            <pc:sldMk cId="2326088464" sldId="437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16.917" v="136" actId="962"/>
          <ac:spMkLst>
            <pc:docMk/>
            <pc:sldMk cId="2326088464" sldId="437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5:23.897" v="140" actId="962"/>
        <pc:sldMkLst>
          <pc:docMk/>
          <pc:sldMk cId="2904588723" sldId="438"/>
        </pc:sldMkLst>
        <pc:spChg chg="mod">
          <ac:chgData name="서현 이" userId="a9f8075b-e146-49eb-ac59-67d2acd4cb95" providerId="ADAL" clId="{51586F99-6082-5E4F-A2CF-2D5B2E2F8460}" dt="2022-07-19T01:55:23.897" v="140" actId="962"/>
          <ac:spMkLst>
            <pc:docMk/>
            <pc:sldMk cId="2904588723" sldId="438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2:01:17.835" v="174" actId="14100"/>
        <pc:sldMkLst>
          <pc:docMk/>
          <pc:sldMk cId="3343722457" sldId="439"/>
        </pc:sldMkLst>
        <pc:spChg chg="mod">
          <ac:chgData name="서현 이" userId="a9f8075b-e146-49eb-ac59-67d2acd4cb95" providerId="ADAL" clId="{51586F99-6082-5E4F-A2CF-2D5B2E2F8460}" dt="2022-07-19T02:01:17.835" v="174" actId="14100"/>
          <ac:spMkLst>
            <pc:docMk/>
            <pc:sldMk cId="3343722457" sldId="439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04.765" v="131" actId="962"/>
          <ac:spMkLst>
            <pc:docMk/>
            <pc:sldMk cId="3343722457" sldId="439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2:01:24.205" v="175" actId="14100"/>
        <pc:sldMkLst>
          <pc:docMk/>
          <pc:sldMk cId="1560692909" sldId="440"/>
        </pc:sldMkLst>
        <pc:spChg chg="mod">
          <ac:chgData name="서현 이" userId="a9f8075b-e146-49eb-ac59-67d2acd4cb95" providerId="ADAL" clId="{51586F99-6082-5E4F-A2CF-2D5B2E2F8460}" dt="2022-07-19T02:01:24.205" v="175" actId="14100"/>
          <ac:spMkLst>
            <pc:docMk/>
            <pc:sldMk cId="1560692909" sldId="440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09.231" v="133" actId="962"/>
          <ac:spMkLst>
            <pc:docMk/>
            <pc:sldMk cId="1560692909" sldId="440"/>
            <ac:spMk id="17" creationId="{09C04064-3285-C45D-B60B-0EB36164FC4C}"/>
          </ac:spMkLst>
        </pc:spChg>
      </pc:sldChg>
      <pc:sldChg chg="modSp">
        <pc:chgData name="서현 이" userId="a9f8075b-e146-49eb-ac59-67d2acd4cb95" providerId="ADAL" clId="{51586F99-6082-5E4F-A2CF-2D5B2E2F8460}" dt="2022-07-19T01:55:21.348" v="139" actId="962"/>
        <pc:sldMkLst>
          <pc:docMk/>
          <pc:sldMk cId="3271240801" sldId="441"/>
        </pc:sldMkLst>
        <pc:spChg chg="mod">
          <ac:chgData name="서현 이" userId="a9f8075b-e146-49eb-ac59-67d2acd4cb95" providerId="ADAL" clId="{51586F99-6082-5E4F-A2CF-2D5B2E2F8460}" dt="2022-07-19T01:55:21.348" v="139" actId="962"/>
          <ac:spMkLst>
            <pc:docMk/>
            <pc:sldMk cId="3271240801" sldId="441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55:26.051" v="141" actId="962"/>
        <pc:sldMkLst>
          <pc:docMk/>
          <pc:sldMk cId="806753130" sldId="442"/>
        </pc:sldMkLst>
        <pc:spChg chg="mod">
          <ac:chgData name="서현 이" userId="a9f8075b-e146-49eb-ac59-67d2acd4cb95" providerId="ADAL" clId="{51586F99-6082-5E4F-A2CF-2D5B2E2F8460}" dt="2022-07-19T01:55:26.051" v="141" actId="962"/>
          <ac:spMkLst>
            <pc:docMk/>
            <pc:sldMk cId="806753130" sldId="442"/>
            <ac:spMk id="5" creationId="{DD9DF5D7-D769-5E4B-0EB8-F0DD327415F9}"/>
          </ac:spMkLst>
        </pc:spChg>
      </pc:sldChg>
      <pc:sldChg chg="modSp">
        <pc:chgData name="서현 이" userId="a9f8075b-e146-49eb-ac59-67d2acd4cb95" providerId="ADAL" clId="{51586F99-6082-5E4F-A2CF-2D5B2E2F8460}" dt="2022-07-19T01:55:31.800" v="142" actId="962"/>
        <pc:sldMkLst>
          <pc:docMk/>
          <pc:sldMk cId="652614176" sldId="443"/>
        </pc:sldMkLst>
        <pc:spChg chg="mod">
          <ac:chgData name="서현 이" userId="a9f8075b-e146-49eb-ac59-67d2acd4cb95" providerId="ADAL" clId="{51586F99-6082-5E4F-A2CF-2D5B2E2F8460}" dt="2022-07-19T01:55:31.800" v="142" actId="962"/>
          <ac:spMkLst>
            <pc:docMk/>
            <pc:sldMk cId="652614176" sldId="443"/>
            <ac:spMk id="5" creationId="{DD9DF5D7-D769-5E4B-0EB8-F0DD327415F9}"/>
          </ac:spMkLst>
        </pc:spChg>
      </pc:sldChg>
      <pc:sldChg chg="modSp mod">
        <pc:chgData name="서현 이" userId="a9f8075b-e146-49eb-ac59-67d2acd4cb95" providerId="ADAL" clId="{51586F99-6082-5E4F-A2CF-2D5B2E2F8460}" dt="2022-07-19T02:01:38.500" v="177" actId="14100"/>
        <pc:sldMkLst>
          <pc:docMk/>
          <pc:sldMk cId="4133094896" sldId="444"/>
        </pc:sldMkLst>
        <pc:spChg chg="mod">
          <ac:chgData name="서현 이" userId="a9f8075b-e146-49eb-ac59-67d2acd4cb95" providerId="ADAL" clId="{51586F99-6082-5E4F-A2CF-2D5B2E2F8460}" dt="2022-07-19T02:01:38.500" v="177" actId="14100"/>
          <ac:spMkLst>
            <pc:docMk/>
            <pc:sldMk cId="4133094896" sldId="444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37.047" v="145" actId="962"/>
          <ac:spMkLst>
            <pc:docMk/>
            <pc:sldMk cId="4133094896" sldId="444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2:01:12.316" v="173" actId="14100"/>
        <pc:sldMkLst>
          <pc:docMk/>
          <pc:sldMk cId="2902455644" sldId="445"/>
        </pc:sldMkLst>
        <pc:spChg chg="mod">
          <ac:chgData name="서현 이" userId="a9f8075b-e146-49eb-ac59-67d2acd4cb95" providerId="ADAL" clId="{51586F99-6082-5E4F-A2CF-2D5B2E2F8460}" dt="2022-07-19T02:01:12.316" v="173" actId="14100"/>
          <ac:spMkLst>
            <pc:docMk/>
            <pc:sldMk cId="2902455644" sldId="445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02.132" v="130" actId="962"/>
          <ac:spMkLst>
            <pc:docMk/>
            <pc:sldMk cId="2902455644" sldId="445"/>
            <ac:spMk id="17" creationId="{09C04064-3285-C45D-B60B-0EB36164FC4C}"/>
          </ac:spMkLst>
        </pc:spChg>
      </pc:sldChg>
      <pc:sldChg chg="modSp mod">
        <pc:chgData name="서현 이" userId="a9f8075b-e146-49eb-ac59-67d2acd4cb95" providerId="ADAL" clId="{51586F99-6082-5E4F-A2CF-2D5B2E2F8460}" dt="2022-07-19T02:01:44.337" v="178" actId="14100"/>
        <pc:sldMkLst>
          <pc:docMk/>
          <pc:sldMk cId="676021801" sldId="446"/>
        </pc:sldMkLst>
        <pc:spChg chg="mod">
          <ac:chgData name="서현 이" userId="a9f8075b-e146-49eb-ac59-67d2acd4cb95" providerId="ADAL" clId="{51586F99-6082-5E4F-A2CF-2D5B2E2F8460}" dt="2022-07-19T02:01:44.337" v="178" actId="14100"/>
          <ac:spMkLst>
            <pc:docMk/>
            <pc:sldMk cId="676021801" sldId="446"/>
            <ac:spMk id="9" creationId="{636A7966-C0CF-9715-0AC8-78D0C7660B6B}"/>
          </ac:spMkLst>
        </pc:spChg>
        <pc:spChg chg="mod">
          <ac:chgData name="서현 이" userId="a9f8075b-e146-49eb-ac59-67d2acd4cb95" providerId="ADAL" clId="{51586F99-6082-5E4F-A2CF-2D5B2E2F8460}" dt="2022-07-19T01:55:39.647" v="146" actId="962"/>
          <ac:spMkLst>
            <pc:docMk/>
            <pc:sldMk cId="676021801" sldId="446"/>
            <ac:spMk id="17" creationId="{09C04064-3285-C45D-B60B-0EB36164FC4C}"/>
          </ac:spMkLst>
        </pc:spChg>
      </pc:sldChg>
      <pc:sldChg chg="delSp add setBg delDesignElem">
        <pc:chgData name="서현 이" userId="a9f8075b-e146-49eb-ac59-67d2acd4cb95" providerId="ADAL" clId="{51586F99-6082-5E4F-A2CF-2D5B2E2F8460}" dt="2022-07-19T01:07:05.110" v="5"/>
        <pc:sldMkLst>
          <pc:docMk/>
          <pc:sldMk cId="1888845932" sldId="448"/>
        </pc:sldMkLst>
        <pc:spChg chg="del">
          <ac:chgData name="서현 이" userId="a9f8075b-e146-49eb-ac59-67d2acd4cb95" providerId="ADAL" clId="{51586F99-6082-5E4F-A2CF-2D5B2E2F8460}" dt="2022-07-19T01:07:05.110" v="5"/>
          <ac:spMkLst>
            <pc:docMk/>
            <pc:sldMk cId="1888845932" sldId="448"/>
            <ac:spMk id="9" creationId="{6CA2C65D-0168-1245-86C8-62A8A6F7B813}"/>
          </ac:spMkLst>
        </pc:spChg>
        <pc:spChg chg="del">
          <ac:chgData name="서현 이" userId="a9f8075b-e146-49eb-ac59-67d2acd4cb95" providerId="ADAL" clId="{51586F99-6082-5E4F-A2CF-2D5B2E2F8460}" dt="2022-07-19T01:07:05.110" v="5"/>
          <ac:spMkLst>
            <pc:docMk/>
            <pc:sldMk cId="1888845932" sldId="448"/>
            <ac:spMk id="11" creationId="{56EC6756-249A-354D-B2C0-DA82BEEEC9B9}"/>
          </ac:spMkLst>
        </pc:spChg>
        <pc:spChg chg="del">
          <ac:chgData name="서현 이" userId="a9f8075b-e146-49eb-ac59-67d2acd4cb95" providerId="ADAL" clId="{51586F99-6082-5E4F-A2CF-2D5B2E2F8460}" dt="2022-07-19T01:07:05.110" v="5"/>
          <ac:spMkLst>
            <pc:docMk/>
            <pc:sldMk cId="1888845932" sldId="448"/>
            <ac:spMk id="13" creationId="{99B14128-2D03-F14B-8681-9410A28F3AA2}"/>
          </ac:spMkLst>
        </pc:spChg>
      </pc:sldChg>
      <pc:sldChg chg="modSp add">
        <pc:chgData name="서현 이" userId="a9f8075b-e146-49eb-ac59-67d2acd4cb95" providerId="ADAL" clId="{51586F99-6082-5E4F-A2CF-2D5B2E2F8460}" dt="2022-07-19T01:51:11.527" v="67" actId="962"/>
        <pc:sldMkLst>
          <pc:docMk/>
          <pc:sldMk cId="1283344640" sldId="449"/>
        </pc:sldMkLst>
        <pc:spChg chg="mod">
          <ac:chgData name="서현 이" userId="a9f8075b-e146-49eb-ac59-67d2acd4cb95" providerId="ADAL" clId="{51586F99-6082-5E4F-A2CF-2D5B2E2F8460}" dt="2022-07-19T01:51:11.527" v="67" actId="962"/>
          <ac:spMkLst>
            <pc:docMk/>
            <pc:sldMk cId="1283344640" sldId="449"/>
            <ac:spMk id="8" creationId="{B7829E1E-7964-7F25-BAEF-2565B3BAC4B7}"/>
          </ac:spMkLst>
        </pc:spChg>
      </pc:sldChg>
      <pc:sldChg chg="modSp add mod">
        <pc:chgData name="서현 이" userId="a9f8075b-e146-49eb-ac59-67d2acd4cb95" providerId="ADAL" clId="{51586F99-6082-5E4F-A2CF-2D5B2E2F8460}" dt="2022-07-19T02:03:27.838" v="186" actId="207"/>
        <pc:sldMkLst>
          <pc:docMk/>
          <pc:sldMk cId="972185456" sldId="450"/>
        </pc:sldMkLst>
        <pc:spChg chg="mod">
          <ac:chgData name="서현 이" userId="a9f8075b-e146-49eb-ac59-67d2acd4cb95" providerId="ADAL" clId="{51586F99-6082-5E4F-A2CF-2D5B2E2F8460}" dt="2022-07-19T02:03:27.838" v="186" actId="207"/>
          <ac:spMkLst>
            <pc:docMk/>
            <pc:sldMk cId="972185456" sldId="450"/>
            <ac:spMk id="9" creationId="{636A7966-C0CF-9715-0AC8-78D0C7660B6B}"/>
          </ac:spMkLst>
        </pc:spChg>
      </pc:sldChg>
      <pc:sldChg chg="modSp add mod">
        <pc:chgData name="서현 이" userId="a9f8075b-e146-49eb-ac59-67d2acd4cb95" providerId="ADAL" clId="{51586F99-6082-5E4F-A2CF-2D5B2E2F8460}" dt="2022-07-19T02:04:26.003" v="209" actId="20577"/>
        <pc:sldMkLst>
          <pc:docMk/>
          <pc:sldMk cId="2869085105" sldId="451"/>
        </pc:sldMkLst>
        <pc:spChg chg="mod">
          <ac:chgData name="서현 이" userId="a9f8075b-e146-49eb-ac59-67d2acd4cb95" providerId="ADAL" clId="{51586F99-6082-5E4F-A2CF-2D5B2E2F8460}" dt="2022-07-19T02:04:26.003" v="209" actId="20577"/>
          <ac:spMkLst>
            <pc:docMk/>
            <pc:sldMk cId="2869085105" sldId="451"/>
            <ac:spMk id="9" creationId="{636A7966-C0CF-9715-0AC8-78D0C7660B6B}"/>
          </ac:spMkLst>
        </pc:spChg>
      </pc:sldChg>
      <pc:sldChg chg="add del">
        <pc:chgData name="서현 이" userId="a9f8075b-e146-49eb-ac59-67d2acd4cb95" providerId="ADAL" clId="{51586F99-6082-5E4F-A2CF-2D5B2E2F8460}" dt="2022-07-19T02:03:31.233" v="187" actId="2696"/>
        <pc:sldMkLst>
          <pc:docMk/>
          <pc:sldMk cId="3639337757" sldId="45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10/7/2022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99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91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87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93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7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53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12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5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18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9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6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10/7/2022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75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4400" b="0" kern="1200" spc="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System Font Regular"/>
        <a:buChar char="–"/>
        <a:defRPr sz="2400" b="0" i="0" kern="1200" spc="3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2000" b="0" i="0" kern="1200" spc="3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800" b="0" i="0" kern="1200" spc="3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600" b="0" i="0" kern="1200" spc="3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600" b="0" i="0" kern="1200" spc="3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B0DC7C-7B0E-3C6D-E076-8360438D7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0223" y="1625608"/>
            <a:ext cx="3988111" cy="2722164"/>
          </a:xfrm>
        </p:spPr>
        <p:txBody>
          <a:bodyPr>
            <a:normAutofit/>
          </a:bodyPr>
          <a:lstStyle/>
          <a:p>
            <a:pPr>
              <a:lnSpc>
                <a:spcPct val="104000"/>
              </a:lnSpc>
            </a:pPr>
            <a:r>
              <a:rPr lang="ko-KR" altLang="en-US" sz="5600"/>
              <a:t>웹 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A61B51-B519-D671-5BD1-30E5A43BB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0223" y="4466845"/>
            <a:ext cx="3988111" cy="882904"/>
          </a:xfrm>
        </p:spPr>
        <p:txBody>
          <a:bodyPr>
            <a:normAutofit/>
          </a:bodyPr>
          <a:lstStyle/>
          <a:p>
            <a:pPr>
              <a:lnSpc>
                <a:spcPct val="104000"/>
              </a:lnSpc>
            </a:pPr>
            <a:r>
              <a:rPr lang="ko-KR" altLang="en-US" sz="1700" err="1"/>
              <a:t>한글과컴퓨터학원</a:t>
            </a:r>
            <a:endParaRPr lang="en-US" altLang="ko-KR" sz="1700"/>
          </a:p>
          <a:p>
            <a:pPr>
              <a:lnSpc>
                <a:spcPct val="104000"/>
              </a:lnSpc>
            </a:pPr>
            <a:r>
              <a:rPr lang="ko-KR" altLang="en-US" sz="1700"/>
              <a:t>조교 이서현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3F7BD7-BF47-6854-9B01-FD16E6704E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41" b="30703"/>
          <a:stretch/>
        </p:blipFill>
        <p:spPr>
          <a:xfrm>
            <a:off x="973666" y="2618603"/>
            <a:ext cx="5731624" cy="188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4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1249680" y="2590915"/>
            <a:ext cx="9692640" cy="306236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lt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lt"/>
              </a:rPr>
              <a:t>django.contrib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lt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admin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lt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lt"/>
              </a:rPr>
              <a:t>django.urls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lt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path, include </a:t>
            </a:r>
          </a:p>
          <a:p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lt"/>
              </a:rPr>
              <a:t>urlpatterns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 = [ 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'admin/'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,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lt"/>
              </a:rPr>
              <a:t>admin.site.urls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), 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, include(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lt"/>
              </a:rPr>
              <a:t>main.urls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)), </a:t>
            </a:r>
          </a:p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]</a:t>
            </a:r>
            <a:endParaRPr lang="ko-KR" altLang="en-US" sz="2800" dirty="0">
              <a:solidFill>
                <a:sysClr val="windowText" lastClr="000000"/>
              </a:solidFill>
              <a:latin typeface="+mj-lt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403600" y="1204721"/>
            <a:ext cx="538480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helloworld/helloworld/urls.py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4689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localhost:9000/polls/1/results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39938" name="Picture 2">
            <a:extLst>
              <a:ext uri="{FF2B5EF4-FFF2-40B4-BE49-F238E27FC236}">
                <a16:creationId xmlns:a16="http://schemas.microsoft.com/office/drawing/2014/main" id="{8F225756-F282-8A7E-AC7F-CAAE8E27A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21358" y="2992604"/>
            <a:ext cx="5949284" cy="356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445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422400" y="2598252"/>
            <a:ext cx="9347200" cy="3678370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question.question_text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 -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question.choice_set.all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choice.choice_text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 - 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choice.votes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표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href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polls:detail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question.id %}"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다시 투표하기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href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polls:index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%}"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메인으로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66304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helloworld/polls/templates/polls/results.html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02455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157984" y="4144830"/>
            <a:ext cx="7876032" cy="58521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add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views.add_question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add_question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78496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43722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253067" y="3221595"/>
            <a:ext cx="9685866" cy="24316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add_question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question_text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request.POST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question_text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pub_date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datetime.datetime.now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question.save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HttpResponseRedirect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reverse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polls:index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78496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60692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888640" y="2328672"/>
            <a:ext cx="8414720" cy="4217530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&lt;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투표 목록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 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href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/{{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question.id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}}/"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question.question_text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&gt;&lt;/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&lt;/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등록된 투표가 없습니다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.&lt;/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action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polls:add_question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%}"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post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{%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csrf_token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question_text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=""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submit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질문 추가하기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900416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helloworld/polls/templates/polls/index.html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26088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41986" name="Picture 2">
            <a:extLst>
              <a:ext uri="{FF2B5EF4-FFF2-40B4-BE49-F238E27FC236}">
                <a16:creationId xmlns:a16="http://schemas.microsoft.com/office/drawing/2014/main" id="{FCBD3DF2-75CF-57AE-9ADA-66F1CF52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87867" y="3079140"/>
            <a:ext cx="5416265" cy="333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240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41986" name="Picture 2">
            <a:extLst>
              <a:ext uri="{FF2B5EF4-FFF2-40B4-BE49-F238E27FC236}">
                <a16:creationId xmlns:a16="http://schemas.microsoft.com/office/drawing/2014/main" id="{FCBD3DF2-75CF-57AE-9ADA-66F1CF52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87867" y="2938938"/>
            <a:ext cx="5416265" cy="361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58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41986" name="Picture 2">
            <a:extLst>
              <a:ext uri="{FF2B5EF4-FFF2-40B4-BE49-F238E27FC236}">
                <a16:creationId xmlns:a16="http://schemas.microsoft.com/office/drawing/2014/main" id="{FCBD3DF2-75CF-57AE-9ADA-66F1CF52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87867" y="3146262"/>
            <a:ext cx="5416265" cy="320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753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41986" name="Picture 2">
            <a:extLst>
              <a:ext uri="{FF2B5EF4-FFF2-40B4-BE49-F238E27FC236}">
                <a16:creationId xmlns:a16="http://schemas.microsoft.com/office/drawing/2014/main" id="{FCBD3DF2-75CF-57AE-9ADA-66F1CF52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87867" y="3213736"/>
            <a:ext cx="5416265" cy="306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614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736600" y="3094963"/>
            <a:ext cx="10718800" cy="268494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add_choice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get_object_or_404(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choice_text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request.POST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choice_text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votes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choice.save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HttpResponseRedirect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reverse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polls:detail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,))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78496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33094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3359555" y="3429000"/>
            <a:ext cx="547289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runserver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8475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061156" y="3221595"/>
            <a:ext cx="10069688" cy="24316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br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action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polls:add_choice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question.id %}"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post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csrf_token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choice_text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=""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submit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선택지 추가하기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78496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helloworld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/polls/templates/polls/detail.html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76021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BAD53-674E-91FC-4397-FB659F9E0180}"/>
              </a:ext>
            </a:extLst>
          </p:cNvPr>
          <p:cNvSpPr txBox="1"/>
          <p:nvPr/>
        </p:nvSpPr>
        <p:spPr>
          <a:xfrm>
            <a:off x="4715654" y="3584448"/>
            <a:ext cx="27606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 err="1">
                <a:latin typeface="+mj-ea"/>
                <a:ea typeface="+mj-ea"/>
              </a:rPr>
              <a:t>꾸며보기</a:t>
            </a:r>
            <a:r>
              <a:rPr lang="en-US" altLang="ko-KR" sz="5400" dirty="0">
                <a:latin typeface="+mj-ea"/>
                <a:ea typeface="+mj-ea"/>
              </a:rPr>
              <a:t>!</a:t>
            </a:r>
            <a:endParaRPr lang="ko-KR" altLang="en-US" sz="5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7519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다음 시간에는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E2EA44-8F28-D057-0417-48DF8F8028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클래스형 뷰</a:t>
            </a:r>
          </a:p>
        </p:txBody>
      </p:sp>
    </p:spTree>
    <p:extLst>
      <p:ext uri="{BB962C8B-B14F-4D97-AF65-F5344CB8AC3E}">
        <p14:creationId xmlns:p14="http://schemas.microsoft.com/office/powerpoint/2010/main" val="3224236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6EC6756-249A-354D-B2C0-DA82BEEEC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5290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14128-2D03-F14B-8681-9410A28F3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B0DC7C-7B0E-3C6D-E076-8360438D7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0223" y="1625608"/>
            <a:ext cx="3988111" cy="2722164"/>
          </a:xfrm>
        </p:spPr>
        <p:txBody>
          <a:bodyPr>
            <a:normAutofit/>
          </a:bodyPr>
          <a:lstStyle/>
          <a:p>
            <a:pPr>
              <a:lnSpc>
                <a:spcPct val="104000"/>
              </a:lnSpc>
            </a:pPr>
            <a:r>
              <a:rPr lang="ko-KR" altLang="en-US" sz="5600"/>
              <a:t>웹 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A61B51-B519-D671-5BD1-30E5A43BB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0223" y="4466845"/>
            <a:ext cx="3988111" cy="882904"/>
          </a:xfrm>
        </p:spPr>
        <p:txBody>
          <a:bodyPr>
            <a:normAutofit/>
          </a:bodyPr>
          <a:lstStyle/>
          <a:p>
            <a:pPr>
              <a:lnSpc>
                <a:spcPct val="104000"/>
              </a:lnSpc>
            </a:pPr>
            <a:r>
              <a:rPr lang="ko-KR" altLang="en-US" sz="1700" err="1"/>
              <a:t>한글과컴퓨터학원</a:t>
            </a:r>
            <a:endParaRPr lang="en-US" altLang="ko-KR" sz="1700"/>
          </a:p>
          <a:p>
            <a:pPr>
              <a:lnSpc>
                <a:spcPct val="104000"/>
              </a:lnSpc>
            </a:pPr>
            <a:r>
              <a:rPr lang="ko-KR" altLang="en-US" sz="1700"/>
              <a:t>조교 이서현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3F7BD7-BF47-6854-9B01-FD16E6704E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41" b="30703"/>
          <a:stretch/>
        </p:blipFill>
        <p:spPr>
          <a:xfrm>
            <a:off x="973666" y="2618603"/>
            <a:ext cx="5731624" cy="188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56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5162562" y="3547871"/>
            <a:ext cx="2055766" cy="1217989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29218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5440680" y="3029711"/>
            <a:ext cx="3835048" cy="210540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73A0BA4-31B8-DB0F-E3BA-45FD89C6726A}"/>
              </a:ext>
            </a:extLst>
          </p:cNvPr>
          <p:cNvSpPr/>
          <p:nvPr/>
        </p:nvSpPr>
        <p:spPr>
          <a:xfrm>
            <a:off x="1144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DE59140-30E1-5C8C-FD2E-165534C7EC54}"/>
              </a:ext>
            </a:extLst>
          </p:cNvPr>
          <p:cNvSpPr/>
          <p:nvPr/>
        </p:nvSpPr>
        <p:spPr>
          <a:xfrm>
            <a:off x="3303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49F2D1-99A6-E189-5B94-1C29CE315F0B}"/>
              </a:ext>
            </a:extLst>
          </p:cNvPr>
          <p:cNvSpPr txBox="1"/>
          <p:nvPr/>
        </p:nvSpPr>
        <p:spPr>
          <a:xfrm>
            <a:off x="2568466" y="3770835"/>
            <a:ext cx="3027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1800" b="0" i="0">
                <a:solidFill>
                  <a:srgbClr val="756BB1"/>
                </a:solidFill>
                <a:effectLst/>
                <a:latin typeface="+mj-lt"/>
              </a:rPr>
              <a:t>''</a:t>
            </a:r>
            <a:r>
              <a:rPr lang="en-US" altLang="ko-KR" sz="1800" b="0" i="0">
                <a:solidFill>
                  <a:srgbClr val="000000"/>
                </a:solidFill>
                <a:effectLst/>
                <a:latin typeface="+mj-lt"/>
              </a:rPr>
              <a:t>, include(</a:t>
            </a:r>
            <a:r>
              <a:rPr lang="en-US" altLang="ko-KR" sz="1800" b="0" i="0">
                <a:solidFill>
                  <a:srgbClr val="756BB1"/>
                </a:solidFill>
                <a:effectLst/>
                <a:latin typeface="+mj-lt"/>
              </a:rPr>
              <a:t>'main.urls'</a:t>
            </a:r>
            <a:r>
              <a:rPr lang="en-US" altLang="ko-KR" sz="1800" b="0" i="0">
                <a:solidFill>
                  <a:srgbClr val="000000"/>
                </a:solidFill>
                <a:effectLst/>
                <a:latin typeface="+mj-lt"/>
              </a:rPr>
              <a:t>))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4396E7-ABD1-7FB7-CAF6-FC20A6F46969}"/>
              </a:ext>
            </a:extLst>
          </p:cNvPr>
          <p:cNvSpPr txBox="1"/>
          <p:nvPr/>
        </p:nvSpPr>
        <p:spPr>
          <a:xfrm>
            <a:off x="4648200" y="4574205"/>
            <a:ext cx="37839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path(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en-US" altLang="ko-KR" sz="1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views.index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name=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'index'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379E8F5B-7507-FA38-60E6-DE60A2B65B1E}"/>
              </a:ext>
            </a:extLst>
          </p:cNvPr>
          <p:cNvSpPr/>
          <p:nvPr/>
        </p:nvSpPr>
        <p:spPr>
          <a:xfrm>
            <a:off x="5522634" y="4179464"/>
            <a:ext cx="143386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83CA046-D537-EEA4-4CC2-2EC6058E826D}"/>
              </a:ext>
            </a:extLst>
          </p:cNvPr>
          <p:cNvSpPr/>
          <p:nvPr/>
        </p:nvSpPr>
        <p:spPr>
          <a:xfrm>
            <a:off x="7094319" y="3957320"/>
            <a:ext cx="2080161" cy="56570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</a:t>
            </a: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views.py: index</a:t>
            </a:r>
            <a:endParaRPr lang="ko-KR" altLang="en-US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97939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5440680" y="3029711"/>
            <a:ext cx="3835048" cy="210540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73A0BA4-31B8-DB0F-E3BA-45FD89C6726A}"/>
              </a:ext>
            </a:extLst>
          </p:cNvPr>
          <p:cNvSpPr/>
          <p:nvPr/>
        </p:nvSpPr>
        <p:spPr>
          <a:xfrm>
            <a:off x="1144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DE59140-30E1-5C8C-FD2E-165534C7EC54}"/>
              </a:ext>
            </a:extLst>
          </p:cNvPr>
          <p:cNvSpPr/>
          <p:nvPr/>
        </p:nvSpPr>
        <p:spPr>
          <a:xfrm>
            <a:off x="3303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49F2D1-99A6-E189-5B94-1C29CE315F0B}"/>
              </a:ext>
            </a:extLst>
          </p:cNvPr>
          <p:cNvSpPr txBox="1"/>
          <p:nvPr/>
        </p:nvSpPr>
        <p:spPr>
          <a:xfrm>
            <a:off x="1883924" y="3730640"/>
            <a:ext cx="3707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‘main/'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, include(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1800" b="0" i="0" dirty="0" err="1">
                <a:solidFill>
                  <a:srgbClr val="756BB1"/>
                </a:solidFill>
                <a:effectLst/>
                <a:latin typeface="+mj-lt"/>
              </a:rPr>
              <a:t>main.urls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))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4396E7-ABD1-7FB7-CAF6-FC20A6F46969}"/>
              </a:ext>
            </a:extLst>
          </p:cNvPr>
          <p:cNvSpPr txBox="1"/>
          <p:nvPr/>
        </p:nvSpPr>
        <p:spPr>
          <a:xfrm>
            <a:off x="4455575" y="4574205"/>
            <a:ext cx="4169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path(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‘hi'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en-US" altLang="ko-KR" sz="1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views.index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name=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'index'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379E8F5B-7507-FA38-60E6-DE60A2B65B1E}"/>
              </a:ext>
            </a:extLst>
          </p:cNvPr>
          <p:cNvSpPr/>
          <p:nvPr/>
        </p:nvSpPr>
        <p:spPr>
          <a:xfrm>
            <a:off x="5522634" y="4179464"/>
            <a:ext cx="143386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83CA046-D537-EEA4-4CC2-2EC6058E826D}"/>
              </a:ext>
            </a:extLst>
          </p:cNvPr>
          <p:cNvSpPr/>
          <p:nvPr/>
        </p:nvSpPr>
        <p:spPr>
          <a:xfrm>
            <a:off x="7094319" y="3957320"/>
            <a:ext cx="2080161" cy="56570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</a:t>
            </a: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views.py: index</a:t>
            </a:r>
            <a:endParaRPr lang="ko-KR" altLang="en-US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52577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localhost:9000/main/hi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B0F45E-6E0F-CD66-41E3-F943CA17D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3093446"/>
            <a:ext cx="430530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711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5440680" y="3029711"/>
            <a:ext cx="3835048" cy="210540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73A0BA4-31B8-DB0F-E3BA-45FD89C6726A}"/>
              </a:ext>
            </a:extLst>
          </p:cNvPr>
          <p:cNvSpPr/>
          <p:nvPr/>
        </p:nvSpPr>
        <p:spPr>
          <a:xfrm>
            <a:off x="1144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DE59140-30E1-5C8C-FD2E-165534C7EC54}"/>
              </a:ext>
            </a:extLst>
          </p:cNvPr>
          <p:cNvSpPr/>
          <p:nvPr/>
        </p:nvSpPr>
        <p:spPr>
          <a:xfrm>
            <a:off x="3303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49F2D1-99A6-E189-5B94-1C29CE315F0B}"/>
              </a:ext>
            </a:extLst>
          </p:cNvPr>
          <p:cNvSpPr txBox="1"/>
          <p:nvPr/>
        </p:nvSpPr>
        <p:spPr>
          <a:xfrm>
            <a:off x="1883924" y="3730640"/>
            <a:ext cx="37070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‘main/'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, include(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1800" b="0" i="0" dirty="0" err="1">
                <a:solidFill>
                  <a:srgbClr val="756BB1"/>
                </a:solidFill>
                <a:effectLst/>
                <a:latin typeface="+mj-lt"/>
              </a:rPr>
              <a:t>main.urls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lt"/>
              </a:rPr>
              <a:t>))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4396E7-ABD1-7FB7-CAF6-FC20A6F46969}"/>
              </a:ext>
            </a:extLst>
          </p:cNvPr>
          <p:cNvSpPr txBox="1"/>
          <p:nvPr/>
        </p:nvSpPr>
        <p:spPr>
          <a:xfrm>
            <a:off x="4455575" y="4574205"/>
            <a:ext cx="4169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path(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‘hi'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en-US" altLang="ko-KR" sz="1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views.index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name=</a:t>
            </a:r>
            <a:r>
              <a:rPr lang="en-US" altLang="ko-KR" sz="1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'index'</a:t>
            </a:r>
            <a:r>
              <a:rPr lang="en-US" altLang="ko-KR" sz="1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379E8F5B-7507-FA38-60E6-DE60A2B65B1E}"/>
              </a:ext>
            </a:extLst>
          </p:cNvPr>
          <p:cNvSpPr/>
          <p:nvPr/>
        </p:nvSpPr>
        <p:spPr>
          <a:xfrm>
            <a:off x="5522634" y="4179464"/>
            <a:ext cx="143386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83CA046-D537-EEA4-4CC2-2EC6058E826D}"/>
              </a:ext>
            </a:extLst>
          </p:cNvPr>
          <p:cNvSpPr/>
          <p:nvPr/>
        </p:nvSpPr>
        <p:spPr>
          <a:xfrm>
            <a:off x="7094319" y="3957320"/>
            <a:ext cx="2080161" cy="56570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</a:t>
            </a: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+mj-ea"/>
                <a:ea typeface="+mj-ea"/>
              </a:rPr>
              <a:t>views.py: index</a:t>
            </a:r>
            <a:endParaRPr lang="ko-KR" altLang="en-US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28617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5440680" y="3029711"/>
            <a:ext cx="3835048" cy="210540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DE59140-30E1-5C8C-FD2E-165534C7EC54}"/>
              </a:ext>
            </a:extLst>
          </p:cNvPr>
          <p:cNvSpPr/>
          <p:nvPr/>
        </p:nvSpPr>
        <p:spPr>
          <a:xfrm>
            <a:off x="3303366" y="4144721"/>
            <a:ext cx="155788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49F2D1-99A6-E189-5B94-1C29CE315F0B}"/>
              </a:ext>
            </a:extLst>
          </p:cNvPr>
          <p:cNvSpPr txBox="1"/>
          <p:nvPr/>
        </p:nvSpPr>
        <p:spPr>
          <a:xfrm>
            <a:off x="3303366" y="3029711"/>
            <a:ext cx="1557880" cy="47133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>
                <a:solidFill>
                  <a:sysClr val="windowText" lastClr="000000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path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439AFB-4005-A43A-86FD-728014009E6F}"/>
              </a:ext>
            </a:extLst>
          </p:cNvPr>
          <p:cNvSpPr txBox="1"/>
          <p:nvPr/>
        </p:nvSpPr>
        <p:spPr>
          <a:xfrm>
            <a:off x="3303366" y="3577634"/>
            <a:ext cx="1557880" cy="47133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sz="2800">
                <a:solidFill>
                  <a:sysClr val="windowText" lastClr="000000"/>
                </a:solidFill>
                <a:latin typeface="+mj-ea"/>
                <a:ea typeface="+mj-ea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 err="1"/>
              <a:t>re_path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7917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DB64280-B5A3-BB99-0855-032C29AC6541}"/>
              </a:ext>
            </a:extLst>
          </p:cNvPr>
          <p:cNvSpPr/>
          <p:nvPr/>
        </p:nvSpPr>
        <p:spPr>
          <a:xfrm>
            <a:off x="4500880" y="3721678"/>
            <a:ext cx="1469050" cy="87037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Ctrl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8385844-0ED1-C48F-5E1E-B24BE1517651}"/>
              </a:ext>
            </a:extLst>
          </p:cNvPr>
          <p:cNvSpPr/>
          <p:nvPr/>
        </p:nvSpPr>
        <p:spPr>
          <a:xfrm>
            <a:off x="6446520" y="3721678"/>
            <a:ext cx="1469050" cy="87037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067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5C91FC2-B6C3-6E5A-A1F8-6AB028F5DAF1}"/>
              </a:ext>
            </a:extLst>
          </p:cNvPr>
          <p:cNvSpPr/>
          <p:nvPr/>
        </p:nvSpPr>
        <p:spPr>
          <a:xfrm>
            <a:off x="2967338" y="2401825"/>
            <a:ext cx="6446214" cy="35161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DD85A0-568A-E162-3747-F876947B72DA}"/>
              </a:ext>
            </a:extLst>
          </p:cNvPr>
          <p:cNvSpPr/>
          <p:nvPr/>
        </p:nvSpPr>
        <p:spPr>
          <a:xfrm>
            <a:off x="3351386" y="3547871"/>
            <a:ext cx="2055766" cy="1217989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9F6DF60-75BF-18D1-614D-5603C3F1F6D4}"/>
              </a:ext>
            </a:extLst>
          </p:cNvPr>
          <p:cNvSpPr/>
          <p:nvPr/>
        </p:nvSpPr>
        <p:spPr>
          <a:xfrm>
            <a:off x="5791200" y="3547871"/>
            <a:ext cx="2055766" cy="1217989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test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671640-AB01-D64E-4045-FF2D9A67DCF6}"/>
              </a:ext>
            </a:extLst>
          </p:cNvPr>
          <p:cNvSpPr txBox="1"/>
          <p:nvPr/>
        </p:nvSpPr>
        <p:spPr>
          <a:xfrm>
            <a:off x="8577072" y="3972199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…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5A3195-C104-17D1-5B27-162F6E47A576}"/>
              </a:ext>
            </a:extLst>
          </p:cNvPr>
          <p:cNvSpPr txBox="1"/>
          <p:nvPr/>
        </p:nvSpPr>
        <p:spPr>
          <a:xfrm>
            <a:off x="5522634" y="54193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latin typeface="+mj-ea"/>
                <a:ea typeface="+mj-ea"/>
              </a:rPr>
              <a:t>helloworld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45461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550160" y="3429000"/>
            <a:ext cx="709168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django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-admin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startproject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helloworld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41002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1249680" y="2590915"/>
            <a:ext cx="9692640" cy="306236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from </a:t>
            </a:r>
            <a:r>
              <a:rPr lang="en-US" altLang="ko-KR" sz="2800" b="0" i="0" dirty="0" err="1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django.contrib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import admin </a:t>
            </a:r>
          </a:p>
          <a:p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from </a:t>
            </a:r>
            <a:r>
              <a:rPr lang="en-US" altLang="ko-KR" sz="2800" b="0" i="0" dirty="0" err="1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django.urls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import path, include </a:t>
            </a:r>
          </a:p>
          <a:p>
            <a:r>
              <a:rPr lang="en-US" altLang="ko-KR" sz="2800" b="0" i="0" dirty="0" err="1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urlpatterns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= [ </a:t>
            </a:r>
          </a:p>
          <a:p>
            <a:pPr lvl="1"/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path('admin/', </a:t>
            </a:r>
            <a:r>
              <a:rPr lang="en-US" altLang="ko-KR" sz="2800" b="0" i="0" dirty="0" err="1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admin.site.urls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), 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path(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, include(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lt"/>
              </a:rPr>
              <a:t>main.urls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lt"/>
              </a:rPr>
              <a:t>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lt"/>
              </a:rPr>
              <a:t>)), </a:t>
            </a:r>
          </a:p>
          <a:p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]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4043680" y="1204721"/>
            <a:ext cx="410464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00718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062480" y="3279341"/>
            <a:ext cx="8067040" cy="207159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django.shortcuts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render </a:t>
            </a:r>
          </a:p>
          <a:p>
            <a:r>
              <a:rPr lang="en-US" altLang="ko-KR" sz="2800" b="0" i="0" dirty="0">
                <a:solidFill>
                  <a:srgbClr val="636363"/>
                </a:solidFill>
                <a:effectLst/>
                <a:latin typeface="+mj-ea"/>
                <a:ea typeface="+mj-ea"/>
              </a:rPr>
              <a:t># Create your views here.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def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index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(request): 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return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render(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request,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'main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/index.html'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749040" y="1204721"/>
            <a:ext cx="46939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79824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062480" y="3956674"/>
            <a:ext cx="8067040" cy="7169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render(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request,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'main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/index.html’, </a:t>
            </a:r>
            <a:r>
              <a:rPr lang="en-US" altLang="ko-KR" sz="28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{‘data’: 1})</a:t>
            </a:r>
            <a:endParaRPr lang="ko-KR" altLang="en-US" sz="2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749040" y="1204721"/>
            <a:ext cx="46939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2122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113280" y="2077074"/>
            <a:ext cx="7965440" cy="47809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&lt;!DOCTYPE html&gt;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&lt;html lang=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“ko"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&lt;head&gt;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	&lt;meta charset=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"UTF-8"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	&lt;title&gt;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Title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&lt;/title&gt;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&lt;/head&gt;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&lt;body&gt;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	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장고 </a:t>
            </a:r>
            <a:r>
              <a:rPr lang="ko-KR" altLang="en-US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첫페이지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!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	{{data}}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&lt;/body&gt;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&lt;/html&gt;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1204721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helloworld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/main/templates/main/index.html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77091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localhost:9000/main/hi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B0F45E-6E0F-CD66-41E3-F943CA17D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3093446"/>
            <a:ext cx="430530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681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FC7D84-0B8D-098C-E4E7-705EC3EFAE37}"/>
              </a:ext>
            </a:extLst>
          </p:cNvPr>
          <p:cNvSpPr txBox="1"/>
          <p:nvPr/>
        </p:nvSpPr>
        <p:spPr>
          <a:xfrm>
            <a:off x="4319712" y="3571240"/>
            <a:ext cx="35525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latin typeface="+mj-ea"/>
                <a:ea typeface="+mj-ea"/>
              </a:rPr>
              <a:t>현재 시각 출력</a:t>
            </a:r>
            <a:r>
              <a:rPr lang="en-US" altLang="ko-KR" sz="4400" dirty="0">
                <a:latin typeface="+mj-ea"/>
                <a:ea typeface="+mj-ea"/>
              </a:rPr>
              <a:t>!</a:t>
            </a:r>
            <a:endParaRPr lang="ko-KR" altLang="en-US" sz="4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54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6" name="!!2">
            <a:extLst>
              <a:ext uri="{FF2B5EF4-FFF2-40B4-BE49-F238E27FC236}">
                <a16:creationId xmlns:a16="http://schemas.microsoft.com/office/drawing/2014/main" id="{0320ADFA-FD9B-D3F2-467D-ED54198594BF}"/>
              </a:ext>
            </a:extLst>
          </p:cNvPr>
          <p:cNvSpPr/>
          <p:nvPr/>
        </p:nvSpPr>
        <p:spPr>
          <a:xfrm>
            <a:off x="2113280" y="2651271"/>
            <a:ext cx="7965440" cy="363253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django.shortcuts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datetime</a:t>
            </a: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28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Create</a:t>
            </a:r>
            <a: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your</a:t>
            </a:r>
            <a: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views</a:t>
            </a:r>
            <a: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here</a:t>
            </a:r>
            <a: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28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index.html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ko-KR" altLang="ko-K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datetime.datetime.now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()})</a:t>
            </a:r>
            <a:endParaRPr kumimoji="0" lang="ko-KR" altLang="ko-KR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392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endParaRPr lang="ko-KR" altLang="en-US" dirty="0"/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062480" y="3934096"/>
            <a:ext cx="8067040" cy="76208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render(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request,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'main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/index.html’, </a:t>
            </a:r>
            <a:r>
              <a:rPr lang="en-US" altLang="ko-KR" sz="2800" b="0" i="0" dirty="0">
                <a:solidFill>
                  <a:schemeClr val="tx1"/>
                </a:solidFill>
                <a:effectLst/>
                <a:latin typeface="+mj-ea"/>
                <a:ea typeface="+mj-ea"/>
              </a:rPr>
              <a:t>{‘data’: 1})</a:t>
            </a:r>
            <a:endParaRPr lang="ko-KR" altLang="en-US" sz="28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749040" y="1204721"/>
            <a:ext cx="46939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5873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5155842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서버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6200000">
            <a:off x="5355687" y="3922938"/>
            <a:ext cx="910598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CEAE694-4F46-F30F-BE5A-D61B8E1E0288}"/>
              </a:ext>
            </a:extLst>
          </p:cNvPr>
          <p:cNvSpPr/>
          <p:nvPr/>
        </p:nvSpPr>
        <p:spPr>
          <a:xfrm rot="5400000" flipV="1">
            <a:off x="5995768" y="3922938"/>
            <a:ext cx="910598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3B1545-FD41-596A-A461-97E17895C020}"/>
              </a:ext>
            </a:extLst>
          </p:cNvPr>
          <p:cNvSpPr txBox="1"/>
          <p:nvPr/>
        </p:nvSpPr>
        <p:spPr>
          <a:xfrm>
            <a:off x="4212926" y="3922869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Request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361ACF-646C-7B08-CE97-11169F59DBBB}"/>
              </a:ext>
            </a:extLst>
          </p:cNvPr>
          <p:cNvSpPr txBox="1"/>
          <p:nvPr/>
        </p:nvSpPr>
        <p:spPr>
          <a:xfrm>
            <a:off x="7150867" y="3922869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Response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430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5155842" y="2205687"/>
            <a:ext cx="2069205" cy="1128679"/>
          </a:xfrm>
          <a:prstGeom prst="round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서버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6200000">
            <a:off x="5355687" y="3922938"/>
            <a:ext cx="910598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CEAE694-4F46-F30F-BE5A-D61B8E1E0288}"/>
              </a:ext>
            </a:extLst>
          </p:cNvPr>
          <p:cNvSpPr/>
          <p:nvPr/>
        </p:nvSpPr>
        <p:spPr>
          <a:xfrm rot="5400000" flipV="1">
            <a:off x="5995768" y="3922938"/>
            <a:ext cx="910598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3B1545-FD41-596A-A461-97E17895C020}"/>
              </a:ext>
            </a:extLst>
          </p:cNvPr>
          <p:cNvSpPr txBox="1"/>
          <p:nvPr/>
        </p:nvSpPr>
        <p:spPr>
          <a:xfrm>
            <a:off x="4212926" y="3922869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Request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361ACF-646C-7B08-CE97-11169F59DBBB}"/>
              </a:ext>
            </a:extLst>
          </p:cNvPr>
          <p:cNvSpPr txBox="1"/>
          <p:nvPr/>
        </p:nvSpPr>
        <p:spPr>
          <a:xfrm>
            <a:off x="7150867" y="3922869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Response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44C9E24-5979-6D35-AFB9-8DF15FDBE425}"/>
              </a:ext>
            </a:extLst>
          </p:cNvPr>
          <p:cNvSpPr/>
          <p:nvPr/>
        </p:nvSpPr>
        <p:spPr>
          <a:xfrm>
            <a:off x="2352447" y="2969199"/>
            <a:ext cx="1602878" cy="7303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조회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0B32EC8-C559-8B29-B468-B1413B841EAD}"/>
              </a:ext>
            </a:extLst>
          </p:cNvPr>
          <p:cNvSpPr/>
          <p:nvPr/>
        </p:nvSpPr>
        <p:spPr>
          <a:xfrm>
            <a:off x="2352447" y="4652747"/>
            <a:ext cx="1602878" cy="7303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수정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97280EA-AC24-C887-D10C-E0974C9ACD0B}"/>
              </a:ext>
            </a:extLst>
          </p:cNvPr>
          <p:cNvSpPr/>
          <p:nvPr/>
        </p:nvSpPr>
        <p:spPr>
          <a:xfrm>
            <a:off x="2352447" y="3810973"/>
            <a:ext cx="1602878" cy="7303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생성</a:t>
            </a:r>
          </a:p>
        </p:txBody>
      </p:sp>
    </p:spTree>
    <p:extLst>
      <p:ext uri="{BB962C8B-B14F-4D97-AF65-F5344CB8AC3E}">
        <p14:creationId xmlns:p14="http://schemas.microsoft.com/office/powerpoint/2010/main" val="1239009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875280" y="2898463"/>
            <a:ext cx="644144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makemigrations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350B310-3B72-3641-F8C3-B49FADAEF042}"/>
              </a:ext>
            </a:extLst>
          </p:cNvPr>
          <p:cNvSpPr/>
          <p:nvPr/>
        </p:nvSpPr>
        <p:spPr>
          <a:xfrm>
            <a:off x="3601475" y="4422463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migrate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97518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7185069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뷰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3984525">
            <a:off x="4327586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CEAE694-4F46-F30F-BE5A-D61B8E1E0288}"/>
              </a:ext>
            </a:extLst>
          </p:cNvPr>
          <p:cNvSpPr/>
          <p:nvPr/>
        </p:nvSpPr>
        <p:spPr>
          <a:xfrm rot="7975239" flipV="1">
            <a:off x="6642367" y="4047592"/>
            <a:ext cx="1821387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7810461-29D6-D27E-76DF-6E5DC78576AC}"/>
              </a:ext>
            </a:extLst>
          </p:cNvPr>
          <p:cNvSpPr/>
          <p:nvPr/>
        </p:nvSpPr>
        <p:spPr>
          <a:xfrm>
            <a:off x="7919356" y="431478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조회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FF7F5E9-E926-152F-5951-F7544C37D7F8}"/>
              </a:ext>
            </a:extLst>
          </p:cNvPr>
          <p:cNvSpPr/>
          <p:nvPr/>
        </p:nvSpPr>
        <p:spPr>
          <a:xfrm>
            <a:off x="3429512" y="5134777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수정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3A9471B-E113-CDD9-4ED5-5F499ACF46D6}"/>
              </a:ext>
            </a:extLst>
          </p:cNvPr>
          <p:cNvSpPr/>
          <p:nvPr/>
        </p:nvSpPr>
        <p:spPr>
          <a:xfrm>
            <a:off x="3429512" y="429300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생성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3664194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컨트롤러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805246" y="3543195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모델</a:t>
            </a: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235FD80-5065-EB19-8C1C-6812B4A508C1}"/>
              </a:ext>
            </a:extLst>
          </p:cNvPr>
          <p:cNvSpPr/>
          <p:nvPr/>
        </p:nvSpPr>
        <p:spPr>
          <a:xfrm>
            <a:off x="5883668" y="2623623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B81EDCBB-E354-9CD2-06B2-C06321938230}"/>
              </a:ext>
            </a:extLst>
          </p:cNvPr>
          <p:cNvSpPr/>
          <p:nvPr/>
        </p:nvSpPr>
        <p:spPr>
          <a:xfrm rot="19651115">
            <a:off x="2745776" y="3001394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5DAC1F0D-34DF-9644-CA25-AB3767AA653B}"/>
              </a:ext>
            </a:extLst>
          </p:cNvPr>
          <p:cNvSpPr/>
          <p:nvPr/>
        </p:nvSpPr>
        <p:spPr>
          <a:xfrm rot="8851115">
            <a:off x="2952321" y="3440757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8921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8983389" y="2651271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뷰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5061397" y="2651271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컨트롤러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1139405" y="2651270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모델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E764F4A-AE45-4D8F-5341-867837FB4326}"/>
              </a:ext>
            </a:extLst>
          </p:cNvPr>
          <p:cNvSpPr/>
          <p:nvPr/>
        </p:nvSpPr>
        <p:spPr>
          <a:xfrm>
            <a:off x="8983389" y="3813074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예쁘게</a:t>
            </a:r>
            <a:endParaRPr lang="en-US" altLang="ko-KR" sz="2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보여줌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2A16013-2A75-4AC5-ECE1-65F0A9E11890}"/>
              </a:ext>
            </a:extLst>
          </p:cNvPr>
          <p:cNvSpPr/>
          <p:nvPr/>
        </p:nvSpPr>
        <p:spPr>
          <a:xfrm>
            <a:off x="5061397" y="3813074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입력 처리</a:t>
            </a:r>
            <a:endParaRPr lang="en-US" altLang="ko-KR" sz="2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뷰 업데이트</a:t>
            </a:r>
            <a:endParaRPr lang="en-US" altLang="ko-KR" sz="2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모델 쿼리</a:t>
            </a:r>
            <a:endParaRPr lang="en-US" altLang="ko-KR" sz="2800" dirty="0">
              <a:solidFill>
                <a:sysClr val="windowText" lastClr="000000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B7A95BD-ECEF-AFC6-7588-077D5C7B36DA}"/>
              </a:ext>
            </a:extLst>
          </p:cNvPr>
          <p:cNvSpPr/>
          <p:nvPr/>
        </p:nvSpPr>
        <p:spPr>
          <a:xfrm>
            <a:off x="1139405" y="3813073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데이터 저장</a:t>
            </a:r>
          </a:p>
        </p:txBody>
      </p:sp>
    </p:spTree>
    <p:extLst>
      <p:ext uri="{BB962C8B-B14F-4D97-AF65-F5344CB8AC3E}">
        <p14:creationId xmlns:p14="http://schemas.microsoft.com/office/powerpoint/2010/main" val="1717520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8983389" y="2651271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뷰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5061397" y="2651271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컨트롤러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1139405" y="2651270"/>
            <a:ext cx="2069205" cy="86716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모델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E764F4A-AE45-4D8F-5341-867837FB4326}"/>
              </a:ext>
            </a:extLst>
          </p:cNvPr>
          <p:cNvSpPr/>
          <p:nvPr/>
        </p:nvSpPr>
        <p:spPr>
          <a:xfrm>
            <a:off x="8983389" y="3813074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2A16013-2A75-4AC5-ECE1-65F0A9E11890}"/>
              </a:ext>
            </a:extLst>
          </p:cNvPr>
          <p:cNvSpPr/>
          <p:nvPr/>
        </p:nvSpPr>
        <p:spPr>
          <a:xfrm>
            <a:off x="5061397" y="3813074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B7A95BD-ECEF-AFC6-7588-077D5C7B36DA}"/>
              </a:ext>
            </a:extLst>
          </p:cNvPr>
          <p:cNvSpPr/>
          <p:nvPr/>
        </p:nvSpPr>
        <p:spPr>
          <a:xfrm>
            <a:off x="1139405" y="3813073"/>
            <a:ext cx="2069205" cy="16256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638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E764F4A-AE45-4D8F-5341-867837FB4326}"/>
              </a:ext>
            </a:extLst>
          </p:cNvPr>
          <p:cNvSpPr/>
          <p:nvPr/>
        </p:nvSpPr>
        <p:spPr>
          <a:xfrm>
            <a:off x="8983389" y="2852179"/>
            <a:ext cx="2069205" cy="75505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2A16013-2A75-4AC5-ECE1-65F0A9E11890}"/>
              </a:ext>
            </a:extLst>
          </p:cNvPr>
          <p:cNvSpPr/>
          <p:nvPr/>
        </p:nvSpPr>
        <p:spPr>
          <a:xfrm>
            <a:off x="5061397" y="2852179"/>
            <a:ext cx="2069205" cy="75505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B7A95BD-ECEF-AFC6-7588-077D5C7B36DA}"/>
              </a:ext>
            </a:extLst>
          </p:cNvPr>
          <p:cNvSpPr/>
          <p:nvPr/>
        </p:nvSpPr>
        <p:spPr>
          <a:xfrm>
            <a:off x="1139405" y="2852178"/>
            <a:ext cx="2069205" cy="75505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9BA78AD-9D2D-CA2A-8585-53FC0841E6F4}"/>
              </a:ext>
            </a:extLst>
          </p:cNvPr>
          <p:cNvSpPr/>
          <p:nvPr/>
        </p:nvSpPr>
        <p:spPr>
          <a:xfrm>
            <a:off x="8555182" y="4100416"/>
            <a:ext cx="2925618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index.html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C48E07C-9209-9E58-795A-2F8CEF9E65E3}"/>
              </a:ext>
            </a:extLst>
          </p:cNvPr>
          <p:cNvSpPr/>
          <p:nvPr/>
        </p:nvSpPr>
        <p:spPr>
          <a:xfrm>
            <a:off x="4633190" y="4100416"/>
            <a:ext cx="2925618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D3724FD4-6CBF-0604-6DBF-3DCB6B5DD59A}"/>
              </a:ext>
            </a:extLst>
          </p:cNvPr>
          <p:cNvSpPr/>
          <p:nvPr/>
        </p:nvSpPr>
        <p:spPr>
          <a:xfrm>
            <a:off x="711200" y="4100416"/>
            <a:ext cx="2925618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???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40412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7185069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3984525">
            <a:off x="4327586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CEAE694-4F46-F30F-BE5A-D61B8E1E0288}"/>
              </a:ext>
            </a:extLst>
          </p:cNvPr>
          <p:cNvSpPr/>
          <p:nvPr/>
        </p:nvSpPr>
        <p:spPr>
          <a:xfrm rot="7975239" flipV="1">
            <a:off x="6642367" y="4047592"/>
            <a:ext cx="1821387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7810461-29D6-D27E-76DF-6E5DC78576AC}"/>
              </a:ext>
            </a:extLst>
          </p:cNvPr>
          <p:cNvSpPr/>
          <p:nvPr/>
        </p:nvSpPr>
        <p:spPr>
          <a:xfrm>
            <a:off x="7919356" y="431478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렌더링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3664194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805246" y="3543195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235FD80-5065-EB19-8C1C-6812B4A508C1}"/>
              </a:ext>
            </a:extLst>
          </p:cNvPr>
          <p:cNvSpPr/>
          <p:nvPr/>
        </p:nvSpPr>
        <p:spPr>
          <a:xfrm>
            <a:off x="5883668" y="2623623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B81EDCBB-E354-9CD2-06B2-C06321938230}"/>
              </a:ext>
            </a:extLst>
          </p:cNvPr>
          <p:cNvSpPr/>
          <p:nvPr/>
        </p:nvSpPr>
        <p:spPr>
          <a:xfrm rot="19651115">
            <a:off x="2745776" y="3001394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5DAC1F0D-34DF-9644-CA25-AB3767AA653B}"/>
              </a:ext>
            </a:extLst>
          </p:cNvPr>
          <p:cNvSpPr/>
          <p:nvPr/>
        </p:nvSpPr>
        <p:spPr>
          <a:xfrm rot="8851115">
            <a:off x="2952321" y="3440757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805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7185069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3984525">
            <a:off x="4327586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7810461-29D6-D27E-76DF-6E5DC78576AC}"/>
              </a:ext>
            </a:extLst>
          </p:cNvPr>
          <p:cNvSpPr/>
          <p:nvPr/>
        </p:nvSpPr>
        <p:spPr>
          <a:xfrm>
            <a:off x="5582191" y="135256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렌더링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3664194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805246" y="3543195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235FD80-5065-EB19-8C1C-6812B4A508C1}"/>
              </a:ext>
            </a:extLst>
          </p:cNvPr>
          <p:cNvSpPr/>
          <p:nvPr/>
        </p:nvSpPr>
        <p:spPr>
          <a:xfrm>
            <a:off x="5883668" y="2623623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B81EDCBB-E354-9CD2-06B2-C06321938230}"/>
              </a:ext>
            </a:extLst>
          </p:cNvPr>
          <p:cNvSpPr/>
          <p:nvPr/>
        </p:nvSpPr>
        <p:spPr>
          <a:xfrm rot="19651115">
            <a:off x="2745776" y="3001394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5DAC1F0D-34DF-9644-CA25-AB3767AA653B}"/>
              </a:ext>
            </a:extLst>
          </p:cNvPr>
          <p:cNvSpPr/>
          <p:nvPr/>
        </p:nvSpPr>
        <p:spPr>
          <a:xfrm rot="8851115">
            <a:off x="2952321" y="3440757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DAAD16C-15B0-ABA5-B04E-EF5555AA6B60}"/>
              </a:ext>
            </a:extLst>
          </p:cNvPr>
          <p:cNvSpPr/>
          <p:nvPr/>
        </p:nvSpPr>
        <p:spPr>
          <a:xfrm rot="3184525">
            <a:off x="5097643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1B2274C-7486-B04A-81FF-82D4C49762B2}"/>
              </a:ext>
            </a:extLst>
          </p:cNvPr>
          <p:cNvSpPr/>
          <p:nvPr/>
        </p:nvSpPr>
        <p:spPr>
          <a:xfrm>
            <a:off x="3429512" y="429300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요청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997A5AC-428D-52CF-2399-11CFB30792E0}"/>
              </a:ext>
            </a:extLst>
          </p:cNvPr>
          <p:cNvSpPr/>
          <p:nvPr/>
        </p:nvSpPr>
        <p:spPr>
          <a:xfrm>
            <a:off x="6472074" y="384743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응답</a:t>
            </a:r>
          </a:p>
        </p:txBody>
      </p:sp>
    </p:spTree>
    <p:extLst>
      <p:ext uri="{BB962C8B-B14F-4D97-AF65-F5344CB8AC3E}">
        <p14:creationId xmlns:p14="http://schemas.microsoft.com/office/powerpoint/2010/main" val="1572180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2948709" y="2597876"/>
            <a:ext cx="6294581" cy="305540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데이터베이스는 </a:t>
            </a:r>
            <a:r>
              <a:rPr lang="ko-KR" altLang="en-US" sz="28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일반적으로 컴퓨터 시스템에 전자적으로 저장되는 구조화된 정보 또는 데이터의 조직화된 모음</a:t>
            </a:r>
            <a:r>
              <a:rPr lang="ko-KR" altLang="en-US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입니다</a:t>
            </a:r>
            <a:r>
              <a:rPr lang="en-US" altLang="ko-KR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데이터베이스는 일반적으로 데이터베이스 관리 시스템</a:t>
            </a:r>
            <a:r>
              <a:rPr lang="en-US" altLang="ko-KR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(DBMS)</a:t>
            </a:r>
            <a:r>
              <a:rPr lang="ko-KR" altLang="en-US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에 의해 제어됩니다</a:t>
            </a:r>
            <a:r>
              <a:rPr lang="en-US" altLang="ko-KR" sz="28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958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2948709" y="2089876"/>
            <a:ext cx="6294581" cy="652072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데이터베이스는 </a:t>
            </a:r>
            <a:r>
              <a:rPr lang="ko-KR" altLang="en-US" sz="4400" b="1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일반적으로 </a:t>
            </a:r>
            <a:r>
              <a:rPr lang="ko-KR" altLang="en-US" sz="44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컴퓨터 시스템에 전자적으로 저장되는 구조화된 정보 </a:t>
            </a:r>
            <a:r>
              <a:rPr lang="ko-KR" altLang="en-US" sz="4400" b="1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또는 데이터의 조직화된 모음</a:t>
            </a:r>
            <a:r>
              <a:rPr lang="ko-KR" altLang="en-US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입니다</a:t>
            </a:r>
            <a:r>
              <a:rPr lang="en-US" altLang="ko-KR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ko-KR" altLang="en-US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데이터베이스는 일반적으로 데이터베이스 관리 시스템</a:t>
            </a:r>
            <a:r>
              <a:rPr lang="en-US" altLang="ko-KR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(DBMS)</a:t>
            </a:r>
            <a:r>
              <a:rPr lang="ko-KR" altLang="en-US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에 의해 제어됩니다</a:t>
            </a:r>
            <a:r>
              <a:rPr lang="en-US" altLang="ko-KR" sz="4400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4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279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B9BF2A2-B412-CECD-7D1C-83EEFC40F73D}"/>
              </a:ext>
            </a:extLst>
          </p:cNvPr>
          <p:cNvSpPr/>
          <p:nvPr/>
        </p:nvSpPr>
        <p:spPr>
          <a:xfrm>
            <a:off x="8366403" y="2133543"/>
            <a:ext cx="1839318" cy="685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이름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0165CC5-C6C3-BE2E-D03A-3AA61DD47ABE}"/>
              </a:ext>
            </a:extLst>
          </p:cNvPr>
          <p:cNvSpPr/>
          <p:nvPr/>
        </p:nvSpPr>
        <p:spPr>
          <a:xfrm>
            <a:off x="2474472" y="360720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사용자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0BFE23E-6448-A5CC-AF14-8AA727FF6CD5}"/>
              </a:ext>
            </a:extLst>
          </p:cNvPr>
          <p:cNvSpPr/>
          <p:nvPr/>
        </p:nvSpPr>
        <p:spPr>
          <a:xfrm>
            <a:off x="8366403" y="3055548"/>
            <a:ext cx="1839318" cy="685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나이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C412B20-C641-72F7-FBF1-F47DACCE601E}"/>
              </a:ext>
            </a:extLst>
          </p:cNvPr>
          <p:cNvSpPr/>
          <p:nvPr/>
        </p:nvSpPr>
        <p:spPr>
          <a:xfrm>
            <a:off x="8366403" y="4041068"/>
            <a:ext cx="1839318" cy="685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성별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B1D745A-7FEA-1205-10E2-5B5E8633F5E6}"/>
              </a:ext>
            </a:extLst>
          </p:cNvPr>
          <p:cNvSpPr/>
          <p:nvPr/>
        </p:nvSpPr>
        <p:spPr>
          <a:xfrm>
            <a:off x="8366403" y="5026588"/>
            <a:ext cx="1839318" cy="685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이메일</a:t>
            </a:r>
          </a:p>
        </p:txBody>
      </p:sp>
    </p:spTree>
    <p:extLst>
      <p:ext uri="{BB962C8B-B14F-4D97-AF65-F5344CB8AC3E}">
        <p14:creationId xmlns:p14="http://schemas.microsoft.com/office/powerpoint/2010/main" val="688291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pic>
        <p:nvPicPr>
          <p:cNvPr id="1026" name="Picture 2" descr="Power Apps의 Data table 컨트롤 - Power Apps | Microsoft Docs">
            <a:extLst>
              <a:ext uri="{FF2B5EF4-FFF2-40B4-BE49-F238E27FC236}">
                <a16:creationId xmlns:a16="http://schemas.microsoft.com/office/drawing/2014/main" id="{2F4396E9-E3F4-9DB0-F39A-FF6B212F2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2693" y="2285140"/>
            <a:ext cx="7205028" cy="41673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684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778089" y="1717640"/>
            <a:ext cx="6319520" cy="44761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INSTALLED_APPS = [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django.contrib.admin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django.contrib.auth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django.contrib.contenttypes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django.contrib.sessions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django.contrib.messages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django.contrib.staticfiles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'main’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</a:t>
            </a:r>
          </a:p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]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4043680" y="1204721"/>
            <a:ext cx="410464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helloworld/settings.py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4645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3131CC-BBEE-6501-8DC8-6578C57DD58B}"/>
              </a:ext>
            </a:extLst>
          </p:cNvPr>
          <p:cNvSpPr txBox="1"/>
          <p:nvPr/>
        </p:nvSpPr>
        <p:spPr>
          <a:xfrm>
            <a:off x="4384297" y="3185160"/>
            <a:ext cx="363432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dirty="0">
                <a:latin typeface="+mj-ea"/>
                <a:ea typeface="+mj-ea"/>
              </a:rPr>
              <a:t>DBMS!</a:t>
            </a:r>
            <a:endParaRPr lang="ko-KR" altLang="en-US" sz="8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6207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515584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7185069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3984525">
            <a:off x="4327586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7810461-29D6-D27E-76DF-6E5DC78576AC}"/>
              </a:ext>
            </a:extLst>
          </p:cNvPr>
          <p:cNvSpPr/>
          <p:nvPr/>
        </p:nvSpPr>
        <p:spPr>
          <a:xfrm>
            <a:off x="5582191" y="135256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렌더링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3664194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805246" y="3543195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235FD80-5065-EB19-8C1C-6812B4A508C1}"/>
              </a:ext>
            </a:extLst>
          </p:cNvPr>
          <p:cNvSpPr/>
          <p:nvPr/>
        </p:nvSpPr>
        <p:spPr>
          <a:xfrm>
            <a:off x="5883668" y="2623623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B81EDCBB-E354-9CD2-06B2-C06321938230}"/>
              </a:ext>
            </a:extLst>
          </p:cNvPr>
          <p:cNvSpPr/>
          <p:nvPr/>
        </p:nvSpPr>
        <p:spPr>
          <a:xfrm rot="19651115">
            <a:off x="2745776" y="3001394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5DAC1F0D-34DF-9644-CA25-AB3767AA653B}"/>
              </a:ext>
            </a:extLst>
          </p:cNvPr>
          <p:cNvSpPr/>
          <p:nvPr/>
        </p:nvSpPr>
        <p:spPr>
          <a:xfrm rot="8851115">
            <a:off x="2952321" y="3440757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DAAD16C-15B0-ABA5-B04E-EF5555AA6B60}"/>
              </a:ext>
            </a:extLst>
          </p:cNvPr>
          <p:cNvSpPr/>
          <p:nvPr/>
        </p:nvSpPr>
        <p:spPr>
          <a:xfrm rot="3184525">
            <a:off x="5097643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1B2274C-7486-B04A-81FF-82D4C49762B2}"/>
              </a:ext>
            </a:extLst>
          </p:cNvPr>
          <p:cNvSpPr/>
          <p:nvPr/>
        </p:nvSpPr>
        <p:spPr>
          <a:xfrm>
            <a:off x="3429512" y="429300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요청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997A5AC-428D-52CF-2399-11CFB30792E0}"/>
              </a:ext>
            </a:extLst>
          </p:cNvPr>
          <p:cNvSpPr/>
          <p:nvPr/>
        </p:nvSpPr>
        <p:spPr>
          <a:xfrm>
            <a:off x="6472074" y="384743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응답</a:t>
            </a:r>
          </a:p>
        </p:txBody>
      </p:sp>
    </p:spTree>
    <p:extLst>
      <p:ext uri="{BB962C8B-B14F-4D97-AF65-F5344CB8AC3E}">
        <p14:creationId xmlns:p14="http://schemas.microsoft.com/office/powerpoint/2010/main" val="3863369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69B81-F3BB-AE5C-7D95-1DAE05C0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6B283D-92D8-D589-99B8-3D030E5CC0DD}"/>
              </a:ext>
            </a:extLst>
          </p:cNvPr>
          <p:cNvSpPr/>
          <p:nvPr/>
        </p:nvSpPr>
        <p:spPr>
          <a:xfrm>
            <a:off x="7751722" y="5146141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브라우저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0DB9353-620E-40F2-3B1E-3125E3E18CA4}"/>
              </a:ext>
            </a:extLst>
          </p:cNvPr>
          <p:cNvSpPr/>
          <p:nvPr/>
        </p:nvSpPr>
        <p:spPr>
          <a:xfrm>
            <a:off x="9780949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Template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7728DA8-6974-F594-3F94-9D58AF0391B4}"/>
              </a:ext>
            </a:extLst>
          </p:cNvPr>
          <p:cNvSpPr/>
          <p:nvPr/>
        </p:nvSpPr>
        <p:spPr>
          <a:xfrm rot="13984525">
            <a:off x="6923466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7810461-29D6-D27E-76DF-6E5DC78576AC}"/>
              </a:ext>
            </a:extLst>
          </p:cNvPr>
          <p:cNvSpPr/>
          <p:nvPr/>
        </p:nvSpPr>
        <p:spPr>
          <a:xfrm>
            <a:off x="8178071" y="135256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렌더링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42C81D4-F861-0E86-6B7B-37E978F2E4A8}"/>
              </a:ext>
            </a:extLst>
          </p:cNvPr>
          <p:cNvSpPr/>
          <p:nvPr/>
        </p:nvSpPr>
        <p:spPr>
          <a:xfrm>
            <a:off x="6260074" y="2205687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A1D829-6F74-1B99-985F-FE4DC5DA5E7F}"/>
              </a:ext>
            </a:extLst>
          </p:cNvPr>
          <p:cNvSpPr/>
          <p:nvPr/>
        </p:nvSpPr>
        <p:spPr>
          <a:xfrm>
            <a:off x="3401126" y="3543195"/>
            <a:ext cx="2069205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2235FD80-5065-EB19-8C1C-6812B4A508C1}"/>
              </a:ext>
            </a:extLst>
          </p:cNvPr>
          <p:cNvSpPr/>
          <p:nvPr/>
        </p:nvSpPr>
        <p:spPr>
          <a:xfrm>
            <a:off x="8479548" y="2623623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B81EDCBB-E354-9CD2-06B2-C06321938230}"/>
              </a:ext>
            </a:extLst>
          </p:cNvPr>
          <p:cNvSpPr/>
          <p:nvPr/>
        </p:nvSpPr>
        <p:spPr>
          <a:xfrm rot="19651115">
            <a:off x="5341656" y="3001394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5DAC1F0D-34DF-9644-CA25-AB3767AA653B}"/>
              </a:ext>
            </a:extLst>
          </p:cNvPr>
          <p:cNvSpPr/>
          <p:nvPr/>
        </p:nvSpPr>
        <p:spPr>
          <a:xfrm rot="8851115">
            <a:off x="5548201" y="3440757"/>
            <a:ext cx="819474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DAAD16C-15B0-ABA5-B04E-EF5555AA6B60}"/>
              </a:ext>
            </a:extLst>
          </p:cNvPr>
          <p:cNvSpPr/>
          <p:nvPr/>
        </p:nvSpPr>
        <p:spPr>
          <a:xfrm rot="3184525">
            <a:off x="7693523" y="3994254"/>
            <a:ext cx="1572051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1B2274C-7486-B04A-81FF-82D4C49762B2}"/>
              </a:ext>
            </a:extLst>
          </p:cNvPr>
          <p:cNvSpPr/>
          <p:nvPr/>
        </p:nvSpPr>
        <p:spPr>
          <a:xfrm>
            <a:off x="6025392" y="4293003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</a:rPr>
              <a:t>요청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997A5AC-428D-52CF-2399-11CFB30792E0}"/>
              </a:ext>
            </a:extLst>
          </p:cNvPr>
          <p:cNvSpPr/>
          <p:nvPr/>
        </p:nvSpPr>
        <p:spPr>
          <a:xfrm>
            <a:off x="9067954" y="3847439"/>
            <a:ext cx="1602878" cy="730334"/>
          </a:xfrm>
          <a:prstGeom prst="roundRect">
            <a:avLst/>
          </a:prstGeom>
          <a:solidFill>
            <a:srgbClr val="E9EFF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</a:rPr>
              <a:t>응답</a:t>
            </a: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728D6043-EFE9-EA69-153B-9CF67A027087}"/>
              </a:ext>
            </a:extLst>
          </p:cNvPr>
          <p:cNvSpPr/>
          <p:nvPr/>
        </p:nvSpPr>
        <p:spPr>
          <a:xfrm>
            <a:off x="2105503" y="3662841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EAE18F7B-4171-22E1-6F14-B3DB59CEF560}"/>
              </a:ext>
            </a:extLst>
          </p:cNvPr>
          <p:cNvSpPr/>
          <p:nvPr/>
        </p:nvSpPr>
        <p:spPr>
          <a:xfrm flipH="1">
            <a:off x="2105503" y="4212606"/>
            <a:ext cx="1149870" cy="369195"/>
          </a:xfrm>
          <a:prstGeom prst="rightArrow">
            <a:avLst>
              <a:gd name="adj1" fmla="val 36791"/>
              <a:gd name="adj2" fmla="val 76418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B4E8BF7-47E3-3923-409A-E773A9F88464}"/>
              </a:ext>
            </a:extLst>
          </p:cNvPr>
          <p:cNvSpPr/>
          <p:nvPr/>
        </p:nvSpPr>
        <p:spPr>
          <a:xfrm>
            <a:off x="332226" y="3543195"/>
            <a:ext cx="1449528" cy="112867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</a:rPr>
              <a:t>DB</a:t>
            </a:r>
            <a:endParaRPr lang="ko-KR" altLang="en-US" sz="28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438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875280" y="2898463"/>
            <a:ext cx="644144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makemigrations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350B310-3B72-3641-F8C3-B49FADAEF042}"/>
              </a:ext>
            </a:extLst>
          </p:cNvPr>
          <p:cNvSpPr/>
          <p:nvPr/>
        </p:nvSpPr>
        <p:spPr>
          <a:xfrm>
            <a:off x="3601475" y="4422463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migrate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2325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데이터베이스</a:t>
            </a:r>
          </a:p>
        </p:txBody>
      </p:sp>
      <p:pic>
        <p:nvPicPr>
          <p:cNvPr id="2050" name="Picture 2" descr="SQLite - Wikipedia">
            <a:extLst>
              <a:ext uri="{FF2B5EF4-FFF2-40B4-BE49-F238E27FC236}">
                <a16:creationId xmlns:a16="http://schemas.microsoft.com/office/drawing/2014/main" id="{7FBBA21B-C14C-6FD3-6782-1103C9064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160" y="2651271"/>
            <a:ext cx="6329680" cy="300132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2244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03873EBE-C478-BC40-77E1-60B29541DC93}"/>
              </a:ext>
            </a:extLst>
          </p:cNvPr>
          <p:cNvSpPr/>
          <p:nvPr/>
        </p:nvSpPr>
        <p:spPr>
          <a:xfrm>
            <a:off x="3601475" y="152953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localhost:8080/admin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AA08579-E98D-D309-F164-A12A7AB19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427" y="2915431"/>
            <a:ext cx="3491560" cy="352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682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1EEAEEB6-EBDB-5A29-9713-07361ED46B15}"/>
              </a:ext>
            </a:extLst>
          </p:cNvPr>
          <p:cNvSpPr/>
          <p:nvPr/>
        </p:nvSpPr>
        <p:spPr>
          <a:xfrm>
            <a:off x="2915920" y="3538543"/>
            <a:ext cx="636016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createsuperuser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0956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admin</a:t>
            </a:r>
            <a:endParaRPr lang="ko-KR" altLang="en-US" dirty="0"/>
          </a:p>
        </p:txBody>
      </p:sp>
      <p:sp>
        <p:nvSpPr>
          <p:cNvPr id="6" name="!!1">
            <a:extLst>
              <a:ext uri="{FF2B5EF4-FFF2-40B4-BE49-F238E27FC236}">
                <a16:creationId xmlns:a16="http://schemas.microsoft.com/office/drawing/2014/main" id="{03873EBE-C478-BC40-77E1-60B29541DC93}"/>
              </a:ext>
            </a:extLst>
          </p:cNvPr>
          <p:cNvSpPr/>
          <p:nvPr/>
        </p:nvSpPr>
        <p:spPr>
          <a:xfrm>
            <a:off x="3601475" y="152953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localhost:8080/admin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EB9DDCE-FC78-6D41-7C11-37FFD7AF5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549" y="3429000"/>
            <a:ext cx="7984902" cy="2156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150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377898"/>
            <a:ext cx="4989050" cy="3072941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98575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00705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2D71B69-67F1-564F-3BE6-11DA2F92FDBB}"/>
              </a:ext>
            </a:extLst>
          </p:cNvPr>
          <p:cNvSpPr/>
          <p:nvPr/>
        </p:nvSpPr>
        <p:spPr>
          <a:xfrm>
            <a:off x="483108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182880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  <a:latin typeface="+mj-ea"/>
                <a:ea typeface="+mj-ea"/>
              </a:rPr>
              <a:t>투표 목록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7B0314C-9F24-26BD-66B8-A24805CDF7F2}"/>
              </a:ext>
            </a:extLst>
          </p:cNvPr>
          <p:cNvSpPr/>
          <p:nvPr/>
        </p:nvSpPr>
        <p:spPr>
          <a:xfrm>
            <a:off x="783336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5F6DF6-B07B-DACF-8082-5F1EAD118CF1}"/>
              </a:ext>
            </a:extLst>
          </p:cNvPr>
          <p:cNvSpPr/>
          <p:nvPr/>
        </p:nvSpPr>
        <p:spPr>
          <a:xfrm>
            <a:off x="4358640" y="3323946"/>
            <a:ext cx="3474720" cy="70449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1775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3484880" y="3641714"/>
            <a:ext cx="5222240" cy="13468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LANGUAGE_CODE =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'ko-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kr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’</a:t>
            </a:r>
          </a:p>
          <a:p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TIME_ZONE = 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'Asia/Seoul'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4043680" y="1204721"/>
            <a:ext cx="410464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helloworld/settings.py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79273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00705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970280" y="4318458"/>
            <a:ext cx="4668520" cy="238206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5F6DF6-B07B-DACF-8082-5F1EAD118CF1}"/>
              </a:ext>
            </a:extLst>
          </p:cNvPr>
          <p:cNvSpPr/>
          <p:nvPr/>
        </p:nvSpPr>
        <p:spPr>
          <a:xfrm>
            <a:off x="4358640" y="3323946"/>
            <a:ext cx="3474720" cy="70449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model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6B660-BF6E-78FA-AEB1-1E457D96A0C1}"/>
              </a:ext>
            </a:extLst>
          </p:cNvPr>
          <p:cNvSpPr/>
          <p:nvPr/>
        </p:nvSpPr>
        <p:spPr>
          <a:xfrm>
            <a:off x="6553202" y="4318458"/>
            <a:ext cx="4668520" cy="238206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4" name="!!q">
            <a:extLst>
              <a:ext uri="{FF2B5EF4-FFF2-40B4-BE49-F238E27FC236}">
                <a16:creationId xmlns:a16="http://schemas.microsoft.com/office/drawing/2014/main" id="{25F91739-BE3B-1CB5-35E0-D424C65B5744}"/>
              </a:ext>
            </a:extLst>
          </p:cNvPr>
          <p:cNvSpPr/>
          <p:nvPr/>
        </p:nvSpPr>
        <p:spPr>
          <a:xfrm>
            <a:off x="2540000" y="5141317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1" name="!!w">
            <a:extLst>
              <a:ext uri="{FF2B5EF4-FFF2-40B4-BE49-F238E27FC236}">
                <a16:creationId xmlns:a16="http://schemas.microsoft.com/office/drawing/2014/main" id="{9EFDC772-76B7-00DE-31FD-8D5543A5471C}"/>
              </a:ext>
            </a:extLst>
          </p:cNvPr>
          <p:cNvSpPr/>
          <p:nvPr/>
        </p:nvSpPr>
        <p:spPr>
          <a:xfrm>
            <a:off x="2540000" y="5600702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question_text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2" name="!!e">
            <a:extLst>
              <a:ext uri="{FF2B5EF4-FFF2-40B4-BE49-F238E27FC236}">
                <a16:creationId xmlns:a16="http://schemas.microsoft.com/office/drawing/2014/main" id="{A9FC319A-D016-6BD2-DA68-7FA780D520FE}"/>
              </a:ext>
            </a:extLst>
          </p:cNvPr>
          <p:cNvSpPr/>
          <p:nvPr/>
        </p:nvSpPr>
        <p:spPr>
          <a:xfrm>
            <a:off x="2540000" y="6060087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pub_date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3" name="!!r">
            <a:extLst>
              <a:ext uri="{FF2B5EF4-FFF2-40B4-BE49-F238E27FC236}">
                <a16:creationId xmlns:a16="http://schemas.microsoft.com/office/drawing/2014/main" id="{F6F0C4ED-E2ED-F7F6-2FF0-6D8F1F962530}"/>
              </a:ext>
            </a:extLst>
          </p:cNvPr>
          <p:cNvSpPr/>
          <p:nvPr/>
        </p:nvSpPr>
        <p:spPr>
          <a:xfrm>
            <a:off x="8122920" y="4903826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4" name="!!t">
            <a:extLst>
              <a:ext uri="{FF2B5EF4-FFF2-40B4-BE49-F238E27FC236}">
                <a16:creationId xmlns:a16="http://schemas.microsoft.com/office/drawing/2014/main" id="{BB2B8A9E-6051-6555-9083-AA1CB90264AF}"/>
              </a:ext>
            </a:extLst>
          </p:cNvPr>
          <p:cNvSpPr/>
          <p:nvPr/>
        </p:nvSpPr>
        <p:spPr>
          <a:xfrm>
            <a:off x="8122920" y="5363211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choice_text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5" name="!!y">
            <a:extLst>
              <a:ext uri="{FF2B5EF4-FFF2-40B4-BE49-F238E27FC236}">
                <a16:creationId xmlns:a16="http://schemas.microsoft.com/office/drawing/2014/main" id="{52C6F5A4-2024-2EC4-7499-C032730FA7C3}"/>
              </a:ext>
            </a:extLst>
          </p:cNvPr>
          <p:cNvSpPr/>
          <p:nvPr/>
        </p:nvSpPr>
        <p:spPr>
          <a:xfrm>
            <a:off x="8122920" y="5822596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votes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8122920" y="6286752"/>
            <a:ext cx="1529080" cy="33873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05833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970280" y="2316480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6B660-BF6E-78FA-AEB1-1E457D96A0C1}"/>
              </a:ext>
            </a:extLst>
          </p:cNvPr>
          <p:cNvSpPr/>
          <p:nvPr/>
        </p:nvSpPr>
        <p:spPr>
          <a:xfrm>
            <a:off x="6553202" y="2316480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4" name="!!q">
            <a:extLst>
              <a:ext uri="{FF2B5EF4-FFF2-40B4-BE49-F238E27FC236}">
                <a16:creationId xmlns:a16="http://schemas.microsoft.com/office/drawing/2014/main" id="{25F91739-BE3B-1CB5-35E0-D424C65B5744}"/>
              </a:ext>
            </a:extLst>
          </p:cNvPr>
          <p:cNvSpPr/>
          <p:nvPr/>
        </p:nvSpPr>
        <p:spPr>
          <a:xfrm>
            <a:off x="1356360" y="3184814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1" name="!!w">
            <a:extLst>
              <a:ext uri="{FF2B5EF4-FFF2-40B4-BE49-F238E27FC236}">
                <a16:creationId xmlns:a16="http://schemas.microsoft.com/office/drawing/2014/main" id="{9EFDC772-76B7-00DE-31FD-8D5543A5471C}"/>
              </a:ext>
            </a:extLst>
          </p:cNvPr>
          <p:cNvSpPr/>
          <p:nvPr/>
        </p:nvSpPr>
        <p:spPr>
          <a:xfrm>
            <a:off x="1356360" y="4427222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question_text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질문</a:t>
            </a:r>
          </a:p>
        </p:txBody>
      </p:sp>
      <p:sp>
        <p:nvSpPr>
          <p:cNvPr id="12" name="!!e">
            <a:extLst>
              <a:ext uri="{FF2B5EF4-FFF2-40B4-BE49-F238E27FC236}">
                <a16:creationId xmlns:a16="http://schemas.microsoft.com/office/drawing/2014/main" id="{A9FC319A-D016-6BD2-DA68-7FA780D520FE}"/>
              </a:ext>
            </a:extLst>
          </p:cNvPr>
          <p:cNvSpPr/>
          <p:nvPr/>
        </p:nvSpPr>
        <p:spPr>
          <a:xfrm>
            <a:off x="1356360" y="5806087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pub_date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datetime,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 생성시각</a:t>
            </a:r>
          </a:p>
        </p:txBody>
      </p:sp>
      <p:sp>
        <p:nvSpPr>
          <p:cNvPr id="13" name="!!r">
            <a:extLst>
              <a:ext uri="{FF2B5EF4-FFF2-40B4-BE49-F238E27FC236}">
                <a16:creationId xmlns:a16="http://schemas.microsoft.com/office/drawing/2014/main" id="{F6F0C4ED-E2ED-F7F6-2FF0-6D8F1F962530}"/>
              </a:ext>
            </a:extLst>
          </p:cNvPr>
          <p:cNvSpPr/>
          <p:nvPr/>
        </p:nvSpPr>
        <p:spPr>
          <a:xfrm>
            <a:off x="6939280" y="3184814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4" name="!!t">
            <a:extLst>
              <a:ext uri="{FF2B5EF4-FFF2-40B4-BE49-F238E27FC236}">
                <a16:creationId xmlns:a16="http://schemas.microsoft.com/office/drawing/2014/main" id="{BB2B8A9E-6051-6555-9083-AA1CB90264AF}"/>
              </a:ext>
            </a:extLst>
          </p:cNvPr>
          <p:cNvSpPr/>
          <p:nvPr/>
        </p:nvSpPr>
        <p:spPr>
          <a:xfrm>
            <a:off x="6939280" y="4101682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choice_text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답변</a:t>
            </a:r>
          </a:p>
        </p:txBody>
      </p:sp>
      <p:sp>
        <p:nvSpPr>
          <p:cNvPr id="15" name="!!y">
            <a:extLst>
              <a:ext uri="{FF2B5EF4-FFF2-40B4-BE49-F238E27FC236}">
                <a16:creationId xmlns:a16="http://schemas.microsoft.com/office/drawing/2014/main" id="{52C6F5A4-2024-2EC4-7499-C032730FA7C3}"/>
              </a:ext>
            </a:extLst>
          </p:cNvPr>
          <p:cNvSpPr/>
          <p:nvPr/>
        </p:nvSpPr>
        <p:spPr>
          <a:xfrm>
            <a:off x="6939280" y="5018550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votes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카운트</a:t>
            </a:r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6939280" y="5930158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37393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3901440" y="3108786"/>
            <a:ext cx="4389120" cy="1446549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ysClr val="windowText" lastClr="000000"/>
                </a:solidFill>
                <a:latin typeface="+mj-ea"/>
                <a:ea typeface="+mj-ea"/>
              </a:rPr>
              <a:t>Foreign Key</a:t>
            </a:r>
            <a:endParaRPr lang="ko-KR" altLang="en-US" sz="4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50738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3901440" y="2440856"/>
            <a:ext cx="4389120" cy="96334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Foreign Key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913E400-D57B-0A71-89FC-EA05904250F5}"/>
              </a:ext>
            </a:extLst>
          </p:cNvPr>
          <p:cNvSpPr/>
          <p:nvPr/>
        </p:nvSpPr>
        <p:spPr>
          <a:xfrm>
            <a:off x="3901440" y="3676991"/>
            <a:ext cx="4389120" cy="96334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다른 데이터와의 연결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70171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8" name="!!a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970280" y="2316480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6B660-BF6E-78FA-AEB1-1E457D96A0C1}"/>
              </a:ext>
            </a:extLst>
          </p:cNvPr>
          <p:cNvSpPr/>
          <p:nvPr/>
        </p:nvSpPr>
        <p:spPr>
          <a:xfrm>
            <a:off x="6553202" y="2316480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4" name="!!q">
            <a:extLst>
              <a:ext uri="{FF2B5EF4-FFF2-40B4-BE49-F238E27FC236}">
                <a16:creationId xmlns:a16="http://schemas.microsoft.com/office/drawing/2014/main" id="{25F91739-BE3B-1CB5-35E0-D424C65B5744}"/>
              </a:ext>
            </a:extLst>
          </p:cNvPr>
          <p:cNvSpPr/>
          <p:nvPr/>
        </p:nvSpPr>
        <p:spPr>
          <a:xfrm>
            <a:off x="1356360" y="3184814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1" name="!!w">
            <a:extLst>
              <a:ext uri="{FF2B5EF4-FFF2-40B4-BE49-F238E27FC236}">
                <a16:creationId xmlns:a16="http://schemas.microsoft.com/office/drawing/2014/main" id="{9EFDC772-76B7-00DE-31FD-8D5543A5471C}"/>
              </a:ext>
            </a:extLst>
          </p:cNvPr>
          <p:cNvSpPr/>
          <p:nvPr/>
        </p:nvSpPr>
        <p:spPr>
          <a:xfrm>
            <a:off x="1356360" y="4427222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question_text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질문</a:t>
            </a:r>
          </a:p>
        </p:txBody>
      </p:sp>
      <p:sp>
        <p:nvSpPr>
          <p:cNvPr id="12" name="!!e">
            <a:extLst>
              <a:ext uri="{FF2B5EF4-FFF2-40B4-BE49-F238E27FC236}">
                <a16:creationId xmlns:a16="http://schemas.microsoft.com/office/drawing/2014/main" id="{A9FC319A-D016-6BD2-DA68-7FA780D520FE}"/>
              </a:ext>
            </a:extLst>
          </p:cNvPr>
          <p:cNvSpPr/>
          <p:nvPr/>
        </p:nvSpPr>
        <p:spPr>
          <a:xfrm>
            <a:off x="1356360" y="5806087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pub_date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datetime,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 생성시각</a:t>
            </a:r>
          </a:p>
        </p:txBody>
      </p:sp>
      <p:sp>
        <p:nvSpPr>
          <p:cNvPr id="13" name="!!r">
            <a:extLst>
              <a:ext uri="{FF2B5EF4-FFF2-40B4-BE49-F238E27FC236}">
                <a16:creationId xmlns:a16="http://schemas.microsoft.com/office/drawing/2014/main" id="{F6F0C4ED-E2ED-F7F6-2FF0-6D8F1F962530}"/>
              </a:ext>
            </a:extLst>
          </p:cNvPr>
          <p:cNvSpPr/>
          <p:nvPr/>
        </p:nvSpPr>
        <p:spPr>
          <a:xfrm>
            <a:off x="6939280" y="3184814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4" name="!!t">
            <a:extLst>
              <a:ext uri="{FF2B5EF4-FFF2-40B4-BE49-F238E27FC236}">
                <a16:creationId xmlns:a16="http://schemas.microsoft.com/office/drawing/2014/main" id="{BB2B8A9E-6051-6555-9083-AA1CB90264AF}"/>
              </a:ext>
            </a:extLst>
          </p:cNvPr>
          <p:cNvSpPr/>
          <p:nvPr/>
        </p:nvSpPr>
        <p:spPr>
          <a:xfrm>
            <a:off x="6939280" y="4101682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choice_text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답변</a:t>
            </a:r>
          </a:p>
        </p:txBody>
      </p:sp>
      <p:sp>
        <p:nvSpPr>
          <p:cNvPr id="15" name="!!y">
            <a:extLst>
              <a:ext uri="{FF2B5EF4-FFF2-40B4-BE49-F238E27FC236}">
                <a16:creationId xmlns:a16="http://schemas.microsoft.com/office/drawing/2014/main" id="{52C6F5A4-2024-2EC4-7499-C032730FA7C3}"/>
              </a:ext>
            </a:extLst>
          </p:cNvPr>
          <p:cNvSpPr/>
          <p:nvPr/>
        </p:nvSpPr>
        <p:spPr>
          <a:xfrm>
            <a:off x="6939280" y="5018550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votes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카운트</a:t>
            </a:r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6939280" y="5930158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3344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8" name="!!a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970280" y="3628135"/>
            <a:ext cx="4668520" cy="17607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6B660-BF6E-78FA-AEB1-1E457D96A0C1}"/>
              </a:ext>
            </a:extLst>
          </p:cNvPr>
          <p:cNvSpPr/>
          <p:nvPr/>
        </p:nvSpPr>
        <p:spPr>
          <a:xfrm>
            <a:off x="6553202" y="1377697"/>
            <a:ext cx="4668520" cy="156667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6" name="!!u">
            <a:extLst>
              <a:ext uri="{FF2B5EF4-FFF2-40B4-BE49-F238E27FC236}">
                <a16:creationId xmlns:a16="http://schemas.microsoft.com/office/drawing/2014/main" id="{4D754F0E-0A51-37A0-EFA5-D8E80978FCF5}"/>
              </a:ext>
            </a:extLst>
          </p:cNvPr>
          <p:cNvSpPr/>
          <p:nvPr/>
        </p:nvSpPr>
        <p:spPr>
          <a:xfrm>
            <a:off x="6939280" y="2063497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E0F9511-A5ED-DC37-AEA9-57BE25AB08A3}"/>
              </a:ext>
            </a:extLst>
          </p:cNvPr>
          <p:cNvSpPr/>
          <p:nvPr/>
        </p:nvSpPr>
        <p:spPr>
          <a:xfrm>
            <a:off x="6553202" y="3117345"/>
            <a:ext cx="4668520" cy="156667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EF9E3D8-A96A-1874-FBA2-CA543967719F}"/>
              </a:ext>
            </a:extLst>
          </p:cNvPr>
          <p:cNvSpPr/>
          <p:nvPr/>
        </p:nvSpPr>
        <p:spPr>
          <a:xfrm>
            <a:off x="6939280" y="3803145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64883FA-4E40-831E-D1EB-D5AF61861182}"/>
              </a:ext>
            </a:extLst>
          </p:cNvPr>
          <p:cNvSpPr/>
          <p:nvPr/>
        </p:nvSpPr>
        <p:spPr>
          <a:xfrm>
            <a:off x="6553202" y="4836417"/>
            <a:ext cx="4668520" cy="156667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094C2BC8-4872-276D-86D5-B63B7DFF00EE}"/>
              </a:ext>
            </a:extLst>
          </p:cNvPr>
          <p:cNvSpPr/>
          <p:nvPr/>
        </p:nvSpPr>
        <p:spPr>
          <a:xfrm>
            <a:off x="6939280" y="5522217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9A16B34-3EE9-5177-26F6-212053EAF604}"/>
              </a:ext>
            </a:extLst>
          </p:cNvPr>
          <p:cNvSpPr/>
          <p:nvPr/>
        </p:nvSpPr>
        <p:spPr>
          <a:xfrm>
            <a:off x="6553202" y="6555489"/>
            <a:ext cx="4668520" cy="156667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3E988A5-5499-A17C-BDB0-63E3E892FAF9}"/>
              </a:ext>
            </a:extLst>
          </p:cNvPr>
          <p:cNvSpPr/>
          <p:nvPr/>
        </p:nvSpPr>
        <p:spPr>
          <a:xfrm>
            <a:off x="6939280" y="7241289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8246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444978" y="3221595"/>
            <a:ext cx="9302044" cy="24316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class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models.Model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question_text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models.CharField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question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text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+mj-ea"/>
              </a:rPr>
              <a:t>max_length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=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+mj-ea"/>
              </a:rPr>
              <a:t>200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pub_date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models.DateTimeField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date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published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__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str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__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+mj-ea"/>
              </a:rPr>
              <a:t>self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+mj-ea"/>
              </a:rPr>
              <a:t>self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.question_text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672840" y="1204721"/>
            <a:ext cx="4846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helloworld/polls/models.py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62362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162756" y="2970785"/>
            <a:ext cx="9866488" cy="293330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class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models.Model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models.ForeignKey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,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on_delete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models.CASCADE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choice_text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models.CharField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max_length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JetBrains Mono"/>
              </a:rPr>
              <a:t>200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votes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models.IntegerField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default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JetBrains Mono"/>
              </a:rPr>
              <a:t>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__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str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__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JetBrains Mono"/>
              </a:rPr>
              <a:t>self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JetBrains Mono"/>
              </a:rPr>
              <a:t>self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.choice_text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672840" y="1204721"/>
            <a:ext cx="4846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helloworld/polls/models.py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90773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767080" y="2540114"/>
            <a:ext cx="5232400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class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Choice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models.Model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question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models.ForeignKey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Question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,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on_delete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models.CASCADE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choice_text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models.CharField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max_length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JetBrains Mono"/>
              </a:rPr>
              <a:t>200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votes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models.IntegerField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JetBrains Mono"/>
              </a:rPr>
              <a:t>default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=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JetBrains Mono"/>
              </a:rPr>
              <a:t>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def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___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str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       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return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JetBrains Mono"/>
              </a:rPr>
              <a:t>.choice_text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DC75D7C-E129-C537-BE1B-97B740251B2E}"/>
              </a:ext>
            </a:extLst>
          </p:cNvPr>
          <p:cNvSpPr/>
          <p:nvPr/>
        </p:nvSpPr>
        <p:spPr>
          <a:xfrm>
            <a:off x="6598922" y="1950721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Choice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1579AA-9278-C38A-5F57-83E82201E10C}"/>
              </a:ext>
            </a:extLst>
          </p:cNvPr>
          <p:cNvSpPr/>
          <p:nvPr/>
        </p:nvSpPr>
        <p:spPr>
          <a:xfrm>
            <a:off x="6985000" y="2819055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82BFC47-3AB7-E1D2-335C-5E9D1B579D67}"/>
              </a:ext>
            </a:extLst>
          </p:cNvPr>
          <p:cNvSpPr/>
          <p:nvPr/>
        </p:nvSpPr>
        <p:spPr>
          <a:xfrm>
            <a:off x="6985000" y="3735923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choice_text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답변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AC7EDD5-6F00-3595-EADA-938B3DA0B88C}"/>
              </a:ext>
            </a:extLst>
          </p:cNvPr>
          <p:cNvSpPr/>
          <p:nvPr/>
        </p:nvSpPr>
        <p:spPr>
          <a:xfrm>
            <a:off x="6985000" y="4652791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votes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카운트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693D236-D49A-3460-C2B7-0FA739E19175}"/>
              </a:ext>
            </a:extLst>
          </p:cNvPr>
          <p:cNvSpPr/>
          <p:nvPr/>
        </p:nvSpPr>
        <p:spPr>
          <a:xfrm>
            <a:off x="6985000" y="5564399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Foreign Key, Index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268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767080" y="2540114"/>
            <a:ext cx="5232400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class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Question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models.Model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question_text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models.CharField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question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text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ea typeface="+mj-ea"/>
              </a:rPr>
              <a:t>max_length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=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ea typeface="+mj-ea"/>
              </a:rPr>
              <a:t>200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pub_date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models.DateTimeField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date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published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ea typeface="+mj-ea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def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str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ea typeface="+mj-ea"/>
              </a:rPr>
              <a:t>__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+mj-ea"/>
              </a:rPr>
              <a:t>self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        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return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ea typeface="+mj-ea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ea typeface="+mj-ea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+mj-ea"/>
              </a:rPr>
              <a:t>.question_text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+mj-ea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69A7A-431D-69F1-01DA-D0DF728DEBEB}"/>
              </a:ext>
            </a:extLst>
          </p:cNvPr>
          <p:cNvSpPr/>
          <p:nvPr/>
        </p:nvSpPr>
        <p:spPr>
          <a:xfrm>
            <a:off x="6593840" y="1945152"/>
            <a:ext cx="4668520" cy="438403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Question</a:t>
            </a: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en-US" altLang="ko-KR" sz="28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BDA53815-1FF9-5B6F-A0E6-6B7578F2A880}"/>
              </a:ext>
            </a:extLst>
          </p:cNvPr>
          <p:cNvSpPr/>
          <p:nvPr/>
        </p:nvSpPr>
        <p:spPr>
          <a:xfrm>
            <a:off x="6979920" y="2813486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id</a:t>
            </a: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integer,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AutoIncrement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PK</a:t>
            </a:r>
            <a:endParaRPr lang="ko-KR" altLang="en-US" sz="16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064D636-1EC7-ADCC-DB78-56F54CACE415}"/>
              </a:ext>
            </a:extLst>
          </p:cNvPr>
          <p:cNvSpPr/>
          <p:nvPr/>
        </p:nvSpPr>
        <p:spPr>
          <a:xfrm>
            <a:off x="6979920" y="4055894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question_text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varchar(200),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질문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B5B28B96-D48E-828D-6BAE-6807AA4DC377}"/>
              </a:ext>
            </a:extLst>
          </p:cNvPr>
          <p:cNvSpPr/>
          <p:nvPr/>
        </p:nvSpPr>
        <p:spPr>
          <a:xfrm>
            <a:off x="6979920" y="5434759"/>
            <a:ext cx="3896360" cy="6404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pub_date</a:t>
            </a:r>
            <a:endParaRPr lang="en-US" altLang="ko-KR" sz="1600" dirty="0">
              <a:solidFill>
                <a:sysClr val="windowText" lastClr="000000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datetime, </a:t>
            </a:r>
            <a:r>
              <a:rPr lang="en-US" altLang="ko-KR" sz="1600" dirty="0" err="1">
                <a:solidFill>
                  <a:sysClr val="windowText" lastClr="000000"/>
                </a:solidFill>
                <a:latin typeface="+mj-ea"/>
                <a:ea typeface="+mj-ea"/>
              </a:rPr>
              <a:t>NotNull</a:t>
            </a:r>
            <a:r>
              <a:rPr lang="en-US" altLang="ko-KR" sz="1600" dirty="0">
                <a:solidFill>
                  <a:sysClr val="windowText" lastClr="000000"/>
                </a:solidFill>
                <a:latin typeface="+mj-ea"/>
                <a:ea typeface="+mj-ea"/>
              </a:rPr>
              <a:t>,</a:t>
            </a:r>
            <a:r>
              <a:rPr lang="ko-KR" altLang="en-US" sz="1600" dirty="0">
                <a:solidFill>
                  <a:sysClr val="windowText" lastClr="000000"/>
                </a:solidFill>
                <a:latin typeface="+mj-ea"/>
                <a:ea typeface="+mj-ea"/>
              </a:rPr>
              <a:t> 생성시각</a:t>
            </a:r>
          </a:p>
        </p:txBody>
      </p:sp>
    </p:spTree>
    <p:extLst>
      <p:ext uri="{BB962C8B-B14F-4D97-AF65-F5344CB8AC3E}">
        <p14:creationId xmlns:p14="http://schemas.microsoft.com/office/powerpoint/2010/main" val="1381901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550160" y="3429000"/>
            <a:ext cx="709168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django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-admin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startapp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 main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66162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957689" y="3072385"/>
            <a:ext cx="6276622" cy="273010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django.contrib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admin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polls.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models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Register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your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models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here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admin.site.register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admin.site.register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672840" y="1204721"/>
            <a:ext cx="4846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helloworld/polls/admin.py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4858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875280" y="2898463"/>
            <a:ext cx="644144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</a:t>
            </a:r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makemigrations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350B310-3B72-3641-F8C3-B49FADAEF042}"/>
              </a:ext>
            </a:extLst>
          </p:cNvPr>
          <p:cNvSpPr/>
          <p:nvPr/>
        </p:nvSpPr>
        <p:spPr>
          <a:xfrm>
            <a:off x="3601475" y="4422463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python manage.py migrate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90636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D30FCB-DDA9-C277-C39F-DB79F7AD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303" y="2651271"/>
            <a:ext cx="5347394" cy="280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521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00705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2D71B69-67F1-564F-3BE6-11DA2F92FDBB}"/>
              </a:ext>
            </a:extLst>
          </p:cNvPr>
          <p:cNvSpPr/>
          <p:nvPr/>
        </p:nvSpPr>
        <p:spPr>
          <a:xfrm>
            <a:off x="483108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182880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  <a:latin typeface="+mj-ea"/>
                <a:ea typeface="+mj-ea"/>
              </a:rPr>
              <a:t>투표 목록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7B0314C-9F24-26BD-66B8-A24805CDF7F2}"/>
              </a:ext>
            </a:extLst>
          </p:cNvPr>
          <p:cNvSpPr/>
          <p:nvPr/>
        </p:nvSpPr>
        <p:spPr>
          <a:xfrm>
            <a:off x="7833360" y="4318459"/>
            <a:ext cx="2529840" cy="106107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5F6DF6-B07B-DACF-8082-5F1EAD118CF1}"/>
              </a:ext>
            </a:extLst>
          </p:cNvPr>
          <p:cNvSpPr/>
          <p:nvPr/>
        </p:nvSpPr>
        <p:spPr>
          <a:xfrm>
            <a:off x="4358640" y="3323946"/>
            <a:ext cx="3474720" cy="70449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26676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00705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2D71B69-67F1-564F-3BE6-11DA2F92FDBB}"/>
              </a:ext>
            </a:extLst>
          </p:cNvPr>
          <p:cNvSpPr/>
          <p:nvPr/>
        </p:nvSpPr>
        <p:spPr>
          <a:xfrm>
            <a:off x="4831080" y="4318459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1828800" y="4318459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  <a:latin typeface="+mj-ea"/>
                <a:ea typeface="+mj-ea"/>
              </a:rPr>
              <a:t>투표 목록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7B0314C-9F24-26BD-66B8-A24805CDF7F2}"/>
              </a:ext>
            </a:extLst>
          </p:cNvPr>
          <p:cNvSpPr/>
          <p:nvPr/>
        </p:nvSpPr>
        <p:spPr>
          <a:xfrm>
            <a:off x="7833360" y="4318459"/>
            <a:ext cx="2596998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5F6DF6-B07B-DACF-8082-5F1EAD118CF1}"/>
              </a:ext>
            </a:extLst>
          </p:cNvPr>
          <p:cNvSpPr/>
          <p:nvPr/>
        </p:nvSpPr>
        <p:spPr>
          <a:xfrm>
            <a:off x="4358640" y="3323946"/>
            <a:ext cx="3474720" cy="70449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AA17415-946B-485F-E4D4-E2166791F77F}"/>
              </a:ext>
            </a:extLst>
          </p:cNvPr>
          <p:cNvSpPr/>
          <p:nvPr/>
        </p:nvSpPr>
        <p:spPr>
          <a:xfrm>
            <a:off x="4831080" y="5205737"/>
            <a:ext cx="2529840" cy="1257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/polls/5</a:t>
            </a:r>
          </a:p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/polls/5/vote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D1F6753-629F-197B-B741-3EBD6FC00977}"/>
              </a:ext>
            </a:extLst>
          </p:cNvPr>
          <p:cNvSpPr/>
          <p:nvPr/>
        </p:nvSpPr>
        <p:spPr>
          <a:xfrm>
            <a:off x="1828800" y="5205737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5BD62A6-D48D-0D65-C777-771269036032}"/>
              </a:ext>
            </a:extLst>
          </p:cNvPr>
          <p:cNvSpPr/>
          <p:nvPr/>
        </p:nvSpPr>
        <p:spPr>
          <a:xfrm>
            <a:off x="7833359" y="5205737"/>
            <a:ext cx="2596999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/polls/5/result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21849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5BD62A6-D48D-0D65-C777-771269036032}"/>
              </a:ext>
            </a:extLst>
          </p:cNvPr>
          <p:cNvSpPr/>
          <p:nvPr/>
        </p:nvSpPr>
        <p:spPr>
          <a:xfrm>
            <a:off x="2811909" y="3429000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/polls/</a:t>
            </a:r>
            <a:r>
              <a:rPr lang="en-US" altLang="ko-KR" sz="4800" dirty="0">
                <a:solidFill>
                  <a:sysClr val="windowText" lastClr="000000"/>
                </a:solidFill>
                <a:latin typeface="+mj-ea"/>
                <a:ea typeface="+mj-ea"/>
              </a:rPr>
              <a:t>5</a:t>
            </a:r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/result</a:t>
            </a:r>
            <a:endParaRPr lang="ko-KR" altLang="en-US" sz="48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98496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5BD62A6-D48D-0D65-C777-771269036032}"/>
              </a:ext>
            </a:extLst>
          </p:cNvPr>
          <p:cNvSpPr/>
          <p:nvPr/>
        </p:nvSpPr>
        <p:spPr>
          <a:xfrm>
            <a:off x="2811909" y="4045057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/polls/</a:t>
            </a:r>
            <a:r>
              <a:rPr lang="en-US" altLang="ko-KR" sz="4800" dirty="0">
                <a:solidFill>
                  <a:sysClr val="windowText" lastClr="000000"/>
                </a:solidFill>
                <a:latin typeface="+mj-ea"/>
                <a:ea typeface="+mj-ea"/>
              </a:rPr>
              <a:t>5</a:t>
            </a:r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/result</a:t>
            </a:r>
            <a:endParaRPr lang="ko-KR" altLang="en-US" sz="48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92AA93-55DA-02FB-0B25-386B1515832A}"/>
              </a:ext>
            </a:extLst>
          </p:cNvPr>
          <p:cNvSpPr/>
          <p:nvPr/>
        </p:nvSpPr>
        <p:spPr>
          <a:xfrm>
            <a:off x="2811909" y="2549471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4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(‘???/</a:t>
            </a:r>
            <a:r>
              <a:rPr kumimoji="0" lang="ko-KR" altLang="ko-KR" sz="4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</a:t>
            </a:r>
            <a: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’, </a:t>
            </a:r>
            <a:r>
              <a:rPr kumimoji="0" lang="en-US" altLang="ko-KR" sz="48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…</a:t>
            </a:r>
            <a: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9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022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5BD62A6-D48D-0D65-C777-771269036032}"/>
              </a:ext>
            </a:extLst>
          </p:cNvPr>
          <p:cNvSpPr/>
          <p:nvPr/>
        </p:nvSpPr>
        <p:spPr>
          <a:xfrm>
            <a:off x="2811909" y="4045057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/polls/</a:t>
            </a:r>
            <a:r>
              <a:rPr lang="en-US" altLang="ko-KR" sz="4800" dirty="0">
                <a:solidFill>
                  <a:sysClr val="windowText" lastClr="000000"/>
                </a:solidFill>
                <a:latin typeface="+mj-ea"/>
                <a:ea typeface="+mj-ea"/>
              </a:rPr>
              <a:t>5</a:t>
            </a:r>
            <a:r>
              <a:rPr lang="en-US" altLang="ko-KR" sz="48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rPr>
              <a:t>/result</a:t>
            </a:r>
            <a:endParaRPr lang="ko-KR" altLang="en-US" sz="48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92AA93-55DA-02FB-0B25-386B1515832A}"/>
              </a:ext>
            </a:extLst>
          </p:cNvPr>
          <p:cNvSpPr/>
          <p:nvPr/>
        </p:nvSpPr>
        <p:spPr>
          <a:xfrm>
            <a:off x="2811909" y="2549471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(‘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en-US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int:pid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’, </a:t>
            </a:r>
            <a:r>
              <a:rPr kumimoji="0" lang="en-US" altLang="ko-KR" sz="4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…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239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92AA93-55DA-02FB-0B25-386B1515832A}"/>
              </a:ext>
            </a:extLst>
          </p:cNvPr>
          <p:cNvSpPr/>
          <p:nvPr/>
        </p:nvSpPr>
        <p:spPr>
          <a:xfrm>
            <a:off x="2811909" y="1927996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(‘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en-US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int:pid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’, </a:t>
            </a:r>
            <a:r>
              <a:rPr kumimoji="0" lang="en-US" altLang="ko-KR" sz="4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…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D5336CC-6FC0-D6FA-70DC-59ADB6B597B5}"/>
              </a:ext>
            </a:extLst>
          </p:cNvPr>
          <p:cNvSpPr/>
          <p:nvPr/>
        </p:nvSpPr>
        <p:spPr>
          <a:xfrm>
            <a:off x="2811909" y="3330592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&lt;</a:t>
            </a:r>
            <a:r>
              <a:rPr kumimoji="0" lang="ko-KR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형식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:</a:t>
            </a:r>
            <a:r>
              <a:rPr kumimoji="0" lang="ko-KR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변수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&gt;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38000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92AA93-55DA-02FB-0B25-386B1515832A}"/>
              </a:ext>
            </a:extLst>
          </p:cNvPr>
          <p:cNvSpPr/>
          <p:nvPr/>
        </p:nvSpPr>
        <p:spPr>
          <a:xfrm>
            <a:off x="2811909" y="1927996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(‘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en-US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int:pid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’, </a:t>
            </a:r>
            <a:r>
              <a:rPr kumimoji="0" lang="en-US" altLang="ko-KR" sz="4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…</a:t>
            </a:r>
            <a:r>
              <a:rPr kumimoji="0" lang="ko-KR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D5336CC-6FC0-D6FA-70DC-59ADB6B597B5}"/>
              </a:ext>
            </a:extLst>
          </p:cNvPr>
          <p:cNvSpPr/>
          <p:nvPr/>
        </p:nvSpPr>
        <p:spPr>
          <a:xfrm>
            <a:off x="2811909" y="3330592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&lt;</a:t>
            </a:r>
            <a:r>
              <a:rPr kumimoji="0" lang="ko-KR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형식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:</a:t>
            </a:r>
            <a:r>
              <a:rPr kumimoji="0" lang="ko-KR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변수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&gt;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25573C7-7E65-EBAB-BE21-28414335DE7C}"/>
              </a:ext>
            </a:extLst>
          </p:cNvPr>
          <p:cNvSpPr/>
          <p:nvPr/>
        </p:nvSpPr>
        <p:spPr>
          <a:xfrm>
            <a:off x="2811909" y="4733188"/>
            <a:ext cx="6634308" cy="1226059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view</a:t>
            </a:r>
            <a:r>
              <a:rPr kumimoji="0" lang="ko-KR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에 인자로 전달</a:t>
            </a:r>
            <a:r>
              <a:rPr kumimoji="0" lang="en-US" altLang="ko-KR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!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88855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113280" y="2077074"/>
            <a:ext cx="7965440" cy="447612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&lt;!DOCTYPE html&gt;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&lt;html lang=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“ko"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&lt;head&gt;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	&lt;meta charset=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"UTF-8"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	&lt;title&gt;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Title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&lt;/title&gt;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&lt;/head&gt;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&lt;body&gt;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pPr lvl="1"/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	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장고 </a:t>
            </a:r>
            <a:r>
              <a:rPr lang="ko-KR" altLang="en-US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첫페이지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! </a:t>
            </a:r>
          </a:p>
          <a:p>
            <a:pPr lvl="1"/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&lt;/body&gt;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&lt;/html&gt;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1204721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ysClr val="windowText" lastClr="000000"/>
                </a:solidFill>
                <a:latin typeface="+mj-ea"/>
                <a:ea typeface="+mj-ea"/>
              </a:rPr>
              <a:t>helloworld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/main/templates/main/index.html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67199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B92AA93-55DA-02FB-0B25-386B1515832A}"/>
              </a:ext>
            </a:extLst>
          </p:cNvPr>
          <p:cNvSpPr/>
          <p:nvPr/>
        </p:nvSpPr>
        <p:spPr>
          <a:xfrm>
            <a:off x="2811909" y="1563003"/>
            <a:ext cx="6634308" cy="5441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(‘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en-US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int:pid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’, </a:t>
            </a: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…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D5336CC-6FC0-D6FA-70DC-59ADB6B597B5}"/>
              </a:ext>
            </a:extLst>
          </p:cNvPr>
          <p:cNvSpPr/>
          <p:nvPr/>
        </p:nvSpPr>
        <p:spPr>
          <a:xfrm>
            <a:off x="2811909" y="2202942"/>
            <a:ext cx="6634308" cy="5441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&lt;</a:t>
            </a:r>
            <a:r>
              <a:rPr kumimoji="0" lang="ko-KR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형식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:</a:t>
            </a:r>
            <a:r>
              <a:rPr kumimoji="0" lang="ko-KR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변수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&gt;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8E7A9D4-3054-069D-D3FC-674B0C7A8DBD}"/>
              </a:ext>
            </a:extLst>
          </p:cNvPr>
          <p:cNvSpPr/>
          <p:nvPr/>
        </p:nvSpPr>
        <p:spPr>
          <a:xfrm>
            <a:off x="2811909" y="2842881"/>
            <a:ext cx="6634308" cy="768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str – </a:t>
            </a:r>
            <a:r>
              <a:rPr lang="ko-KR" altLang="en-US" sz="4400" dirty="0">
                <a:solidFill>
                  <a:srgbClr val="000000"/>
                </a:solidFill>
                <a:latin typeface="+mj-ea"/>
                <a:ea typeface="+mj-ea"/>
              </a:rPr>
              <a:t>문자열</a:t>
            </a: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(/ </a:t>
            </a:r>
            <a:r>
              <a:rPr lang="ko-KR" altLang="en-US" sz="4400" dirty="0">
                <a:solidFill>
                  <a:srgbClr val="000000"/>
                </a:solidFill>
                <a:latin typeface="+mj-ea"/>
                <a:ea typeface="+mj-ea"/>
              </a:rPr>
              <a:t>제외</a:t>
            </a: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681BDF7-3262-6457-7CAC-16A2713C0021}"/>
              </a:ext>
            </a:extLst>
          </p:cNvPr>
          <p:cNvSpPr/>
          <p:nvPr/>
        </p:nvSpPr>
        <p:spPr>
          <a:xfrm>
            <a:off x="2811909" y="3707543"/>
            <a:ext cx="6634308" cy="768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path – </a:t>
            </a:r>
            <a:r>
              <a:rPr lang="ko-KR" altLang="en-US" sz="4400" dirty="0">
                <a:solidFill>
                  <a:srgbClr val="000000"/>
                </a:solidFill>
                <a:latin typeface="+mj-ea"/>
                <a:ea typeface="+mj-ea"/>
              </a:rPr>
              <a:t>문자열</a:t>
            </a: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(/ </a:t>
            </a:r>
            <a:r>
              <a:rPr lang="ko-KR" altLang="en-US" sz="4400" dirty="0">
                <a:solidFill>
                  <a:srgbClr val="000000"/>
                </a:solidFill>
                <a:latin typeface="+mj-ea"/>
                <a:ea typeface="+mj-ea"/>
              </a:rPr>
              <a:t>포함</a:t>
            </a: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AEAC484-2083-CD3F-8E6A-CB47FD91D6E7}"/>
              </a:ext>
            </a:extLst>
          </p:cNvPr>
          <p:cNvSpPr/>
          <p:nvPr/>
        </p:nvSpPr>
        <p:spPr>
          <a:xfrm>
            <a:off x="2811909" y="4572205"/>
            <a:ext cx="6634308" cy="768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int - </a:t>
            </a:r>
            <a:r>
              <a:rPr lang="ko-KR" altLang="en-US" sz="4400" dirty="0">
                <a:solidFill>
                  <a:srgbClr val="000000"/>
                </a:solidFill>
                <a:latin typeface="+mj-ea"/>
                <a:ea typeface="+mj-ea"/>
              </a:rPr>
              <a:t>숫자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4793A81-D896-4400-7A05-62C9C6BD2166}"/>
              </a:ext>
            </a:extLst>
          </p:cNvPr>
          <p:cNvSpPr/>
          <p:nvPr/>
        </p:nvSpPr>
        <p:spPr>
          <a:xfrm>
            <a:off x="2811909" y="5436867"/>
            <a:ext cx="6634308" cy="768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slug - </a:t>
            </a:r>
            <a:r>
              <a:rPr lang="ko-KR" altLang="en-US" sz="4400" dirty="0" err="1">
                <a:solidFill>
                  <a:srgbClr val="000000"/>
                </a:solidFill>
                <a:latin typeface="+mj-ea"/>
                <a:ea typeface="+mj-ea"/>
              </a:rPr>
              <a:t>슬러그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E2EAB0F-B221-2B1E-037B-593D5EA70FCD}"/>
              </a:ext>
            </a:extLst>
          </p:cNvPr>
          <p:cNvSpPr/>
          <p:nvPr/>
        </p:nvSpPr>
        <p:spPr>
          <a:xfrm>
            <a:off x="2811909" y="6301529"/>
            <a:ext cx="6634308" cy="768857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4400" dirty="0" err="1">
                <a:solidFill>
                  <a:srgbClr val="000000"/>
                </a:solidFill>
                <a:latin typeface="+mj-ea"/>
                <a:ea typeface="+mj-ea"/>
              </a:rPr>
              <a:t>uuid</a:t>
            </a:r>
            <a:r>
              <a:rPr lang="en-US" altLang="ko-KR" sz="4400" dirty="0">
                <a:solidFill>
                  <a:srgbClr val="000000"/>
                </a:solidFill>
                <a:latin typeface="+mj-ea"/>
                <a:ea typeface="+mj-ea"/>
              </a:rPr>
              <a:t> - UUID</a:t>
            </a:r>
            <a:endParaRPr kumimoji="0" lang="ko-KR" altLang="ko-K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00282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localhost:9000/main/1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B0F45E-6E0F-CD66-41E3-F943CA17D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3350" y="3093446"/>
            <a:ext cx="4305300" cy="280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580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localhost:9000/main/2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B0F45E-6E0F-CD66-41E3-F943CA17D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943350" y="3138028"/>
            <a:ext cx="4305300" cy="272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817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749778" y="3757628"/>
            <a:ext cx="8692444" cy="135961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django.urls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.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urlpatterns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[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int:page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&gt;'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views.index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 ]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672840" y="1204721"/>
            <a:ext cx="4846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33638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156178" y="3221595"/>
            <a:ext cx="7879644" cy="24316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django.shortcuts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datetime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Create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your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views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here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page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page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672840" y="1204721"/>
            <a:ext cx="4846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7917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3359555" y="3221595"/>
            <a:ext cx="5472890" cy="24316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urlpatterns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[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admin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admin.site.urls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include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main.urls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)),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include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polls.urls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)),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291840" y="1204721"/>
            <a:ext cx="56083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helloworld/helloworld/urls.py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2867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190044" y="2540114"/>
            <a:ext cx="7811912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django.urls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.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urlpatterns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[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&gt;/'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views.detail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&gt;/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views.vote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&gt;/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results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views.results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results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b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app_name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407664" y="1204721"/>
            <a:ext cx="5376672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08319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F2A6CFBD-E5F9-CDA0-7F33-B0B7F96B445E}"/>
              </a:ext>
            </a:extLst>
          </p:cNvPr>
          <p:cNvSpPr/>
          <p:nvPr/>
        </p:nvSpPr>
        <p:spPr>
          <a:xfrm>
            <a:off x="3601475" y="2007059"/>
            <a:ext cx="4989050" cy="106107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ysClr val="windowText" lastClr="000000"/>
                </a:solidFill>
                <a:latin typeface="+mj-ea"/>
                <a:ea typeface="+mj-ea"/>
              </a:rPr>
              <a:t>투표 프로그램</a:t>
            </a:r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!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2D71B69-67F1-564F-3BE6-11DA2F92FDBB}"/>
              </a:ext>
            </a:extLst>
          </p:cNvPr>
          <p:cNvSpPr/>
          <p:nvPr/>
        </p:nvSpPr>
        <p:spPr>
          <a:xfrm>
            <a:off x="4831080" y="4318459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투표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7829E1E-7964-7F25-BAEF-2565B3BAC4B7}"/>
              </a:ext>
            </a:extLst>
          </p:cNvPr>
          <p:cNvSpPr/>
          <p:nvPr/>
        </p:nvSpPr>
        <p:spPr>
          <a:xfrm>
            <a:off x="1828800" y="4318459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>
                <a:solidFill>
                  <a:sysClr val="windowText" lastClr="000000"/>
                </a:solidFill>
                <a:latin typeface="+mj-ea"/>
                <a:ea typeface="+mj-ea"/>
              </a:rPr>
              <a:t>투표 목록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7B0314C-9F24-26BD-66B8-A24805CDF7F2}"/>
              </a:ext>
            </a:extLst>
          </p:cNvPr>
          <p:cNvSpPr/>
          <p:nvPr/>
        </p:nvSpPr>
        <p:spPr>
          <a:xfrm>
            <a:off x="7833360" y="4318459"/>
            <a:ext cx="2596998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투표 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5F6DF6-B07B-DACF-8082-5F1EAD118CF1}"/>
              </a:ext>
            </a:extLst>
          </p:cNvPr>
          <p:cNvSpPr/>
          <p:nvPr/>
        </p:nvSpPr>
        <p:spPr>
          <a:xfrm>
            <a:off x="4358640" y="3323946"/>
            <a:ext cx="3474720" cy="70449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view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AA17415-946B-485F-E4D4-E2166791F77F}"/>
              </a:ext>
            </a:extLst>
          </p:cNvPr>
          <p:cNvSpPr/>
          <p:nvPr/>
        </p:nvSpPr>
        <p:spPr>
          <a:xfrm>
            <a:off x="4831080" y="5205737"/>
            <a:ext cx="2529840" cy="1257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/polls/5</a:t>
            </a:r>
          </a:p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/polls/5/vote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D1F6753-629F-197B-B741-3EBD6FC00977}"/>
              </a:ext>
            </a:extLst>
          </p:cNvPr>
          <p:cNvSpPr/>
          <p:nvPr/>
        </p:nvSpPr>
        <p:spPr>
          <a:xfrm>
            <a:off x="1828800" y="5205737"/>
            <a:ext cx="2529840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/polls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5BD62A6-D48D-0D65-C777-771269036032}"/>
              </a:ext>
            </a:extLst>
          </p:cNvPr>
          <p:cNvSpPr/>
          <p:nvPr/>
        </p:nvSpPr>
        <p:spPr>
          <a:xfrm>
            <a:off x="7833359" y="5205737"/>
            <a:ext cx="2596999" cy="70449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/polls/5/result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21319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970844" y="2540114"/>
            <a:ext cx="10250312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django.shortcuts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polls.models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Create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your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views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here</a:t>
            </a:r>
            <a: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24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page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=0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Question.objects.all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().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order_by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'-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pub_date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)[: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‘</a:t>
            </a: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407664" y="1204721"/>
            <a:ext cx="5376672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8284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736600" y="3952918"/>
            <a:ext cx="10718800" cy="96903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Question.objects.all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().</a:t>
            </a:r>
            <a:r>
              <a:rPr kumimoji="0" lang="ko-KR" altLang="ko-KR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order_by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(</a:t>
            </a:r>
            <a:r>
              <a:rPr kumimoji="0" lang="ko-KR" altLang="ko-KR" sz="3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+mj-ea"/>
                <a:ea typeface="+mj-ea"/>
              </a:rPr>
              <a:t>'-</a:t>
            </a:r>
            <a:r>
              <a:rPr kumimoji="0" lang="ko-KR" altLang="ko-KR" sz="3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+mj-ea"/>
                <a:ea typeface="+mj-ea"/>
              </a:rPr>
              <a:t>pub_date</a:t>
            </a:r>
            <a:r>
              <a:rPr kumimoji="0" lang="ko-KR" altLang="ko-KR" sz="3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+mj-ea"/>
                <a:ea typeface="+mj-ea"/>
              </a:rPr>
              <a:t>'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)[: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+mj-ea"/>
                <a:ea typeface="+mj-ea"/>
              </a:rPr>
              <a:t>5</a:t>
            </a:r>
            <a:r>
              <a:rPr kumimoji="0" lang="ko-KR" altLang="ko-K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ea"/>
                <a:ea typeface="+mj-ea"/>
              </a:rPr>
              <a:t>]</a:t>
            </a:r>
            <a:endParaRPr kumimoji="0" lang="ko-KR" altLang="ko-KR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75902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2062480" y="2976995"/>
            <a:ext cx="8067040" cy="26762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django.shortcuts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render </a:t>
            </a:r>
          </a:p>
          <a:p>
            <a:r>
              <a:rPr lang="en-US" altLang="ko-KR" sz="2800" b="0" i="0" dirty="0">
                <a:solidFill>
                  <a:srgbClr val="636363"/>
                </a:solidFill>
                <a:effectLst/>
                <a:latin typeface="+mj-ea"/>
                <a:ea typeface="+mj-ea"/>
              </a:rPr>
              <a:t># Create your views here.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def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index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(request): 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return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render(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request,</a:t>
            </a:r>
            <a:r>
              <a:rPr lang="en-US" altLang="ko-KR" sz="2800" b="0" i="0" dirty="0" err="1">
                <a:solidFill>
                  <a:srgbClr val="756BB1"/>
                </a:solidFill>
                <a:effectLst/>
                <a:latin typeface="+mj-ea"/>
                <a:ea typeface="+mj-ea"/>
              </a:rPr>
              <a:t>'main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/index.html'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749040" y="1204721"/>
            <a:ext cx="46939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02713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822222" y="2540114"/>
            <a:ext cx="6547556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detail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vote.html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results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results.html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407664" y="1204721"/>
            <a:ext cx="5376672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90958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411111" y="2540114"/>
            <a:ext cx="9369778" cy="3842398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body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{%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&lt;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h2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투표 목록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h2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 {%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lastest_question_list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    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href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/{{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question.id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}}/"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question.question_text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a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&gt;&lt;/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 {%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endfor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&lt;/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ul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{%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등록된 투표가 없습니다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.&lt;/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{%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endif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body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helloworld/polls/templates/polls/index.html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83543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956DB655-E2CB-B2EA-6CDE-EA33ABC72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413" y="3036761"/>
            <a:ext cx="5591175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!!1">
            <a:extLst>
              <a:ext uri="{FF2B5EF4-FFF2-40B4-BE49-F238E27FC236}">
                <a16:creationId xmlns:a16="http://schemas.microsoft.com/office/drawing/2014/main" id="{DD8E9EB4-6597-D31A-DE90-E951DE14A716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37456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D30FCB-DDA9-C277-C39F-DB79F7AD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303" y="2651271"/>
            <a:ext cx="5347394" cy="280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1">
            <a:extLst>
              <a:ext uri="{FF2B5EF4-FFF2-40B4-BE49-F238E27FC236}">
                <a16:creationId xmlns:a16="http://schemas.microsoft.com/office/drawing/2014/main" id="{45A4AA65-030C-AC28-D3DE-1F6984ECF462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43274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87A88EF6-5EA5-6285-FDAC-2337698D3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24" y="2273879"/>
            <a:ext cx="10893552" cy="404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1">
            <a:extLst>
              <a:ext uri="{FF2B5EF4-FFF2-40B4-BE49-F238E27FC236}">
                <a16:creationId xmlns:a16="http://schemas.microsoft.com/office/drawing/2014/main" id="{A311FFFA-55D9-4E52-0963-25497DE8AA7E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87181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194DD573-E101-7441-6495-637187380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138" y="2762250"/>
            <a:ext cx="5419725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1">
            <a:extLst>
              <a:ext uri="{FF2B5EF4-FFF2-40B4-BE49-F238E27FC236}">
                <a16:creationId xmlns:a16="http://schemas.microsoft.com/office/drawing/2014/main" id="{E473E5D6-88F9-7687-7A4B-CF296604F02D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79851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569156" y="3772296"/>
            <a:ext cx="9053688" cy="1330282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detail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get_object_or_404(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helloworld/polls/model.py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039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061156" y="2540114"/>
            <a:ext cx="10069688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질문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question.question_text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action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polls:vote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question.id %}"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post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csrf_token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question.choice_set.all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radio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id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forloop.counter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choice.id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forloop.counter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choice.choice_text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submit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투표하기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helloworld/polls/templates/polls/detail.html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66206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190044" y="2540114"/>
            <a:ext cx="7811912" cy="37946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django.urls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path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.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views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urlpatterns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= [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views.index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&gt;/'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views.detail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&gt;/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views.vote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path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'&lt;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int:question_id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&gt;/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results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views.results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results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),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br>
              <a:rPr kumimoji="0" lang="ko-KR" altLang="ko-KR" sz="4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app_name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407664" y="1204721"/>
            <a:ext cx="5376672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72185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4628444" y="3919052"/>
            <a:ext cx="2935112" cy="1036770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4000" b="1" dirty="0" err="1">
                <a:solidFill>
                  <a:srgbClr val="008000"/>
                </a:solidFill>
                <a:latin typeface="Arial Unicode MS"/>
                <a:ea typeface="JetBrains Mono"/>
              </a:rPr>
              <a:t>polls</a:t>
            </a:r>
            <a:r>
              <a:rPr lang="en-US" altLang="ko-KR" sz="4000" b="1" dirty="0">
                <a:solidFill>
                  <a:srgbClr val="008000"/>
                </a:solidFill>
                <a:latin typeface="Arial Unicode MS"/>
                <a:ea typeface="JetBrains Mono"/>
              </a:rPr>
              <a:t>:vote</a:t>
            </a:r>
            <a:endParaRPr kumimoji="0" lang="ko-KR" altLang="ko-KR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3407664" y="1204721"/>
            <a:ext cx="5376672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9085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장고</a:t>
            </a:r>
          </a:p>
        </p:txBody>
      </p:sp>
      <p:sp>
        <p:nvSpPr>
          <p:cNvPr id="4" name="!!2">
            <a:extLst>
              <a:ext uri="{FF2B5EF4-FFF2-40B4-BE49-F238E27FC236}">
                <a16:creationId xmlns:a16="http://schemas.microsoft.com/office/drawing/2014/main" id="{118871A4-E908-9A5F-68A8-78A75E1C5651}"/>
              </a:ext>
            </a:extLst>
          </p:cNvPr>
          <p:cNvSpPr/>
          <p:nvPr/>
        </p:nvSpPr>
        <p:spPr>
          <a:xfrm>
            <a:off x="1249680" y="3194674"/>
            <a:ext cx="9692640" cy="185484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django.urls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path </a:t>
            </a:r>
          </a:p>
          <a:p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from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. </a:t>
            </a:r>
            <a:r>
              <a:rPr lang="en-US" altLang="ko-KR" sz="2800" b="0" i="0" dirty="0">
                <a:solidFill>
                  <a:srgbClr val="3182BD"/>
                </a:solidFill>
                <a:effectLst/>
                <a:latin typeface="+mj-ea"/>
                <a:ea typeface="+mj-ea"/>
              </a:rPr>
              <a:t>import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views </a:t>
            </a:r>
          </a:p>
          <a:p>
            <a:pPr lvl="1"/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urlpatterns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= [ path(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views.index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name=</a:t>
            </a:r>
            <a:r>
              <a:rPr lang="en-US" altLang="ko-KR" sz="2800" b="0" i="0" dirty="0">
                <a:solidFill>
                  <a:srgbClr val="756BB1"/>
                </a:solidFill>
                <a:effectLst/>
                <a:latin typeface="+mj-ea"/>
                <a:ea typeface="+mj-ea"/>
              </a:rPr>
              <a:t>'index'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), ]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3754120" y="1204721"/>
            <a:ext cx="46837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helloworld/main/urls.py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14579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29698" name="Picture 2">
            <a:extLst>
              <a:ext uri="{FF2B5EF4-FFF2-40B4-BE49-F238E27FC236}">
                <a16:creationId xmlns:a16="http://schemas.microsoft.com/office/drawing/2014/main" id="{23BC8901-7B0D-38C3-E187-7C73562EE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38" y="2096262"/>
            <a:ext cx="9686925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20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D30FCB-DDA9-C277-C39F-DB79F7AD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303" y="2651271"/>
            <a:ext cx="5347394" cy="2800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1">
            <a:extLst>
              <a:ext uri="{FF2B5EF4-FFF2-40B4-BE49-F238E27FC236}">
                <a16:creationId xmlns:a16="http://schemas.microsoft.com/office/drawing/2014/main" id="{E3C0D4BF-7D4F-6B17-6B11-B0B6ADC000A1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96913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E3C0D4BF-7D4F-6B17-6B11-B0B6ADC000A1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localhost:9000/admin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30722" name="Picture 2">
            <a:extLst>
              <a:ext uri="{FF2B5EF4-FFF2-40B4-BE49-F238E27FC236}">
                <a16:creationId xmlns:a16="http://schemas.microsoft.com/office/drawing/2014/main" id="{3C098389-1F35-317E-737D-3A1524032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582259"/>
            <a:ext cx="9448800" cy="3375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653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4" name="!!1">
            <a:extLst>
              <a:ext uri="{FF2B5EF4-FFF2-40B4-BE49-F238E27FC236}">
                <a16:creationId xmlns:a16="http://schemas.microsoft.com/office/drawing/2014/main" id="{E3C0D4BF-7D4F-6B17-6B11-B0B6ADC000A1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32770" name="Picture 2">
            <a:extLst>
              <a:ext uri="{FF2B5EF4-FFF2-40B4-BE49-F238E27FC236}">
                <a16:creationId xmlns:a16="http://schemas.microsoft.com/office/drawing/2014/main" id="{53A3A643-542F-9F95-0718-1B16F267B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648" y="2595786"/>
            <a:ext cx="7156704" cy="322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937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2122311" y="3712472"/>
            <a:ext cx="7947378" cy="1536176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django.shortcuts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get_object_or_404,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HttpResponseRedirect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reverse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from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polls.models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import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07582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565149" y="2182368"/>
            <a:ext cx="11061702" cy="45963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get_object_or_404(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question.choice_set.get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request.POST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except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KeyError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Choice.DoesNotExist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selected_choice.votes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+=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selected_choice.save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HttpResponseRedirect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reverse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polls:results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,)))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48287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polls</a:t>
            </a:r>
            <a:endParaRPr lang="ko-KR" altLang="en-US" dirty="0"/>
          </a:p>
        </p:txBody>
      </p:sp>
      <p:pic>
        <p:nvPicPr>
          <p:cNvPr id="35842" name="Picture 2">
            <a:extLst>
              <a:ext uri="{FF2B5EF4-FFF2-40B4-BE49-F238E27FC236}">
                <a16:creationId xmlns:a16="http://schemas.microsoft.com/office/drawing/2014/main" id="{EE89872E-AD93-886E-66C6-0016E79DB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880" y="2268474"/>
            <a:ext cx="877824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121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5" name="!!1">
            <a:extLst>
              <a:ext uri="{FF2B5EF4-FFF2-40B4-BE49-F238E27FC236}">
                <a16:creationId xmlns:a16="http://schemas.microsoft.com/office/drawing/2014/main" id="{DD9DF5D7-D769-5E4B-0EB8-F0DD327415F9}"/>
              </a:ext>
            </a:extLst>
          </p:cNvPr>
          <p:cNvSpPr/>
          <p:nvPr/>
        </p:nvSpPr>
        <p:spPr>
          <a:xfrm>
            <a:off x="2250440" y="2274104"/>
            <a:ext cx="769112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localhost:9000/polls/1/vote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  <p:pic>
        <p:nvPicPr>
          <p:cNvPr id="36866" name="Picture 2">
            <a:extLst>
              <a:ext uri="{FF2B5EF4-FFF2-40B4-BE49-F238E27FC236}">
                <a16:creationId xmlns:a16="http://schemas.microsoft.com/office/drawing/2014/main" id="{C169B079-E81F-95B2-6211-F54FAC217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256" y="2868270"/>
            <a:ext cx="6571488" cy="3852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7927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565149" y="2182368"/>
            <a:ext cx="11061702" cy="4596384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vote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get_object_or_404(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question_id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question.choice_set.get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pk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request.POST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except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KeyError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Choice.DoesNotExist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render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request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detail.html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{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‘</a:t>
            </a: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error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‘</a:t>
            </a:r>
            <a:r>
              <a:rPr kumimoji="0" lang="ko-KR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항목을 선택하세요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.’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selected_choice.votes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+=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selected_choice.save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HttpResponseRedirect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reverse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polls:results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args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=(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question.id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,)))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680960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helloworld/polls/views.py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81066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C1D6F-8020-81EF-0715-F041F1A6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9" name="!!2">
            <a:extLst>
              <a:ext uri="{FF2B5EF4-FFF2-40B4-BE49-F238E27FC236}">
                <a16:creationId xmlns:a16="http://schemas.microsoft.com/office/drawing/2014/main" id="{636A7966-C0CF-9715-0AC8-78D0C7660B6B}"/>
              </a:ext>
            </a:extLst>
          </p:cNvPr>
          <p:cNvSpPr/>
          <p:nvPr/>
        </p:nvSpPr>
        <p:spPr>
          <a:xfrm>
            <a:off x="1027289" y="2328672"/>
            <a:ext cx="10137422" cy="4217530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h3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style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color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red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;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error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h3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질문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: 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question.question_text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h1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action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="{%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url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polls:vote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' question.id %}"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method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post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csrf_token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question.choice_set.all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radio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name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id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forloop.counter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choice.id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choice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{{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forloop.counter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}}"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&gt;{{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choice.choice_text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}}&lt;/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label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{%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endfor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%}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  &lt;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input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type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submit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="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투표하기</a:t>
            </a: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/&gt;</a:t>
            </a:r>
            <a:b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&lt;/</a:t>
            </a: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form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&gt;</a:t>
            </a:r>
            <a:endParaRPr kumimoji="0" lang="ko-KR" altLang="ko-K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!!1">
            <a:extLst>
              <a:ext uri="{FF2B5EF4-FFF2-40B4-BE49-F238E27FC236}">
                <a16:creationId xmlns:a16="http://schemas.microsoft.com/office/drawing/2014/main" id="{09C04064-3285-C45D-B60B-0EB36164FC4C}"/>
              </a:ext>
            </a:extLst>
          </p:cNvPr>
          <p:cNvSpPr/>
          <p:nvPr/>
        </p:nvSpPr>
        <p:spPr>
          <a:xfrm>
            <a:off x="2255520" y="1204721"/>
            <a:ext cx="7766304" cy="6648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ysClr val="windowText" lastClr="000000"/>
                </a:solidFill>
                <a:latin typeface="+mj-ea"/>
                <a:ea typeface="+mj-ea"/>
              </a:rPr>
              <a:t>helloworld/polls/templates/polls/detail.html</a:t>
            </a:r>
            <a:endParaRPr lang="ko-KR" altLang="en-US" sz="280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87514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dridVTI">
  <a:themeElements>
    <a:clrScheme name="Madrid R3">
      <a:dk1>
        <a:srgbClr val="000000"/>
      </a:dk1>
      <a:lt1>
        <a:srgbClr val="FFFFFF"/>
      </a:lt1>
      <a:dk2>
        <a:srgbClr val="3A3C45"/>
      </a:dk2>
      <a:lt2>
        <a:srgbClr val="E9EFF1"/>
      </a:lt2>
      <a:accent1>
        <a:srgbClr val="E24400"/>
      </a:accent1>
      <a:accent2>
        <a:srgbClr val="F38E00"/>
      </a:accent2>
      <a:accent3>
        <a:srgbClr val="89B336"/>
      </a:accent3>
      <a:accent4>
        <a:srgbClr val="30B9B9"/>
      </a:accent4>
      <a:accent5>
        <a:srgbClr val="748CF4"/>
      </a:accent5>
      <a:accent6>
        <a:srgbClr val="A673F4"/>
      </a:accent6>
      <a:hlink>
        <a:srgbClr val="008EE6"/>
      </a:hlink>
      <a:folHlink>
        <a:srgbClr val="C1A187"/>
      </a:folHlink>
    </a:clrScheme>
    <a:fontScheme name="사용자 지정 1">
      <a:majorFont>
        <a:latin typeface="AppleSDGothicNeoH00"/>
        <a:ea typeface="AppleSDGothicNeoH00"/>
        <a:cs typeface=""/>
      </a:majorFont>
      <a:minorFont>
        <a:latin typeface="AppleSDGothicNeoR00"/>
        <a:ea typeface="AppleSDGothicNeoR00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3528</Words>
  <Application>Microsoft Office PowerPoint</Application>
  <PresentationFormat>와이드스크린</PresentationFormat>
  <Paragraphs>536</Paragraphs>
  <Slides>113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113</vt:i4>
      </vt:variant>
    </vt:vector>
  </HeadingPairs>
  <TitlesOfParts>
    <vt:vector size="114" baseType="lpstr">
      <vt:lpstr>MadridVTI</vt:lpstr>
      <vt:lpstr>웹 프로그래밍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장고</vt:lpstr>
      <vt:lpstr>View</vt:lpstr>
      <vt:lpstr>장고</vt:lpstr>
      <vt:lpstr>장고</vt:lpstr>
      <vt:lpstr>장고</vt:lpstr>
      <vt:lpstr>실습</vt:lpstr>
      <vt:lpstr>실습</vt:lpstr>
      <vt:lpstr>View</vt:lpstr>
      <vt:lpstr>View</vt:lpstr>
      <vt:lpstr>View</vt:lpstr>
      <vt:lpstr>View</vt:lpstr>
      <vt:lpstr>실습</vt:lpstr>
      <vt:lpstr>실습</vt:lpstr>
      <vt:lpstr>View</vt:lpstr>
      <vt:lpstr>MVC 패턴</vt:lpstr>
      <vt:lpstr>MVC 패턴</vt:lpstr>
      <vt:lpstr>MVC 패턴</vt:lpstr>
      <vt:lpstr>MVC 패턴</vt:lpstr>
      <vt:lpstr>MVC 패턴</vt:lpstr>
      <vt:lpstr>MVC 패턴</vt:lpstr>
      <vt:lpstr>MVC 패턴</vt:lpstr>
      <vt:lpstr>MVC 패턴</vt:lpstr>
      <vt:lpstr>데이터베이스</vt:lpstr>
      <vt:lpstr>데이터베이스</vt:lpstr>
      <vt:lpstr>데이터베이스</vt:lpstr>
      <vt:lpstr>데이터베이스</vt:lpstr>
      <vt:lpstr>데이터베이스</vt:lpstr>
      <vt:lpstr>데이터베이스</vt:lpstr>
      <vt:lpstr>데이터베이스</vt:lpstr>
      <vt:lpstr>데이터베이스</vt:lpstr>
      <vt:lpstr>데이터베이스</vt:lpstr>
      <vt:lpstr>admin</vt:lpstr>
      <vt:lpstr>admin</vt:lpstr>
      <vt:lpstr>admin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url</vt:lpstr>
      <vt:lpstr>url</vt:lpstr>
      <vt:lpstr>url</vt:lpstr>
      <vt:lpstr>url</vt:lpstr>
      <vt:lpstr>url</vt:lpstr>
      <vt:lpstr>url</vt:lpstr>
      <vt:lpstr>실습</vt:lpstr>
      <vt:lpstr>실습</vt:lpstr>
      <vt:lpstr>실습</vt:lpstr>
      <vt:lpstr>실습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polls</vt:lpstr>
      <vt:lpstr>실습</vt:lpstr>
      <vt:lpstr>실습</vt:lpstr>
      <vt:lpstr>실습</vt:lpstr>
      <vt:lpstr>실습</vt:lpstr>
      <vt:lpstr>실습</vt:lpstr>
      <vt:lpstr>polls</vt:lpstr>
      <vt:lpstr>polls</vt:lpstr>
      <vt:lpstr>polls</vt:lpstr>
      <vt:lpstr>polls</vt:lpstr>
      <vt:lpstr>polls</vt:lpstr>
      <vt:lpstr>실습</vt:lpstr>
      <vt:lpstr>실습</vt:lpstr>
      <vt:lpstr>실습</vt:lpstr>
      <vt:lpstr>실습</vt:lpstr>
      <vt:lpstr>실습</vt:lpstr>
      <vt:lpstr>다음 시간에는…</vt:lpstr>
      <vt:lpstr>웹 프로그래밍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 프로그래밍</dc:title>
  <dc:creator>이서현</dc:creator>
  <cp:lastModifiedBy>이서현</cp:lastModifiedBy>
  <cp:revision>6</cp:revision>
  <dcterms:created xsi:type="dcterms:W3CDTF">2022-07-11T08:11:42Z</dcterms:created>
  <dcterms:modified xsi:type="dcterms:W3CDTF">2022-10-07T08:16:51Z</dcterms:modified>
</cp:coreProperties>
</file>

<file path=docProps/thumbnail.jpeg>
</file>